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4" r:id="rId1"/>
    <p:sldMasterId id="2147483877" r:id="rId2"/>
  </p:sldMasterIdLst>
  <p:notesMasterIdLst>
    <p:notesMasterId r:id="rId52"/>
  </p:notesMasterIdLst>
  <p:handoutMasterIdLst>
    <p:handoutMasterId r:id="rId53"/>
  </p:handoutMasterIdLst>
  <p:sldIdLst>
    <p:sldId id="304" r:id="rId3"/>
    <p:sldId id="336" r:id="rId4"/>
    <p:sldId id="337" r:id="rId5"/>
    <p:sldId id="338" r:id="rId6"/>
    <p:sldId id="313" r:id="rId7"/>
    <p:sldId id="351" r:id="rId8"/>
    <p:sldId id="352" r:id="rId9"/>
    <p:sldId id="339" r:id="rId10"/>
    <p:sldId id="349" r:id="rId11"/>
    <p:sldId id="348" r:id="rId12"/>
    <p:sldId id="317" r:id="rId13"/>
    <p:sldId id="353" r:id="rId14"/>
    <p:sldId id="354" r:id="rId15"/>
    <p:sldId id="319" r:id="rId16"/>
    <p:sldId id="320" r:id="rId17"/>
    <p:sldId id="355" r:id="rId18"/>
    <p:sldId id="321" r:id="rId19"/>
    <p:sldId id="356" r:id="rId20"/>
    <p:sldId id="323" r:id="rId21"/>
    <p:sldId id="340" r:id="rId22"/>
    <p:sldId id="324" r:id="rId23"/>
    <p:sldId id="358" r:id="rId24"/>
    <p:sldId id="357" r:id="rId25"/>
    <p:sldId id="325" r:id="rId26"/>
    <p:sldId id="328" r:id="rId27"/>
    <p:sldId id="329" r:id="rId28"/>
    <p:sldId id="330" r:id="rId29"/>
    <p:sldId id="332" r:id="rId30"/>
    <p:sldId id="341" r:id="rId31"/>
    <p:sldId id="331" r:id="rId32"/>
    <p:sldId id="346" r:id="rId33"/>
    <p:sldId id="342" r:id="rId34"/>
    <p:sldId id="308" r:id="rId35"/>
    <p:sldId id="343" r:id="rId36"/>
    <p:sldId id="335" r:id="rId37"/>
    <p:sldId id="359" r:id="rId38"/>
    <p:sldId id="366" r:id="rId39"/>
    <p:sldId id="360" r:id="rId40"/>
    <p:sldId id="361" r:id="rId41"/>
    <p:sldId id="362" r:id="rId42"/>
    <p:sldId id="363" r:id="rId43"/>
    <p:sldId id="364" r:id="rId44"/>
    <p:sldId id="365" r:id="rId45"/>
    <p:sldId id="309" r:id="rId46"/>
    <p:sldId id="347" r:id="rId47"/>
    <p:sldId id="333" r:id="rId48"/>
    <p:sldId id="344" r:id="rId49"/>
    <p:sldId id="322" r:id="rId50"/>
    <p:sldId id="345" r:id="rId51"/>
  </p:sldIdLst>
  <p:sldSz cx="12190413" cy="6858000"/>
  <p:notesSz cx="6797675" cy="9926638"/>
  <p:custDataLst>
    <p:tags r:id="rId54"/>
  </p:custDataLst>
  <p:defaultTextStyle>
    <a:defPPr>
      <a:defRPr lang="de-DE"/>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1">
          <p15:clr>
            <a:srgbClr val="A4A3A4"/>
          </p15:clr>
        </p15:guide>
        <p15:guide id="2" orient="horz" pos="727">
          <p15:clr>
            <a:srgbClr val="A4A3A4"/>
          </p15:clr>
        </p15:guide>
        <p15:guide id="3" orient="horz" pos="3706">
          <p15:clr>
            <a:srgbClr val="A4A3A4"/>
          </p15:clr>
        </p15:guide>
        <p15:guide id="4" pos="233" userDrawn="1">
          <p15:clr>
            <a:srgbClr val="A4A3A4"/>
          </p15:clr>
        </p15:guide>
        <p15:guide id="5" pos="3784">
          <p15:clr>
            <a:srgbClr val="A4A3A4"/>
          </p15:clr>
        </p15:guide>
        <p15:guide id="6" pos="7443">
          <p15:clr>
            <a:srgbClr val="A4A3A4"/>
          </p15:clr>
        </p15:guide>
        <p15:guide id="7" pos="427">
          <p15:clr>
            <a:srgbClr val="A4A3A4"/>
          </p15:clr>
        </p15:guide>
        <p15:guide id="8" pos="7263">
          <p15:clr>
            <a:srgbClr val="A4A3A4"/>
          </p15:clr>
        </p15:guide>
        <p15:guide id="9" pos="3901">
          <p15:clr>
            <a:srgbClr val="A4A3A4"/>
          </p15:clr>
        </p15:guide>
        <p15:guide id="10" pos="384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49F"/>
    <a:srgbClr val="336699"/>
    <a:srgbClr val="8EBA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67" autoAdjust="0"/>
    <p:restoredTop sz="72183" autoAdjust="0"/>
  </p:normalViewPr>
  <p:slideViewPr>
    <p:cSldViewPr snapToGrid="0">
      <p:cViewPr varScale="1">
        <p:scale>
          <a:sx n="87" d="100"/>
          <a:sy n="87" d="100"/>
        </p:scale>
        <p:origin x="272" y="192"/>
      </p:cViewPr>
      <p:guideLst>
        <p:guide orient="horz" pos="2161"/>
        <p:guide orient="horz" pos="727"/>
        <p:guide orient="horz" pos="3706"/>
        <p:guide pos="233"/>
        <p:guide pos="3784"/>
        <p:guide pos="7443"/>
        <p:guide pos="427"/>
        <p:guide pos="7263"/>
        <p:guide pos="3901"/>
        <p:guide pos="384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a:t>Data distribution</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DE"/>
        </a:p>
      </c:txPr>
    </c:title>
    <c:autoTitleDeleted val="0"/>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Dataset</c:v>
                </c:pt>
              </c:strCache>
            </c:strRef>
          </c:tx>
          <c:dPt>
            <c:idx val="0"/>
            <c:bubble3D val="0"/>
            <c:spPr>
              <a:solidFill>
                <a:schemeClr val="accent5">
                  <a:lumMod val="60000"/>
                  <a:lumOff val="40000"/>
                </a:schemeClr>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1-4200-9840-B6C8-5583BEDE9EE3}"/>
              </c:ext>
            </c:extLst>
          </c:dPt>
          <c:dPt>
            <c:idx val="1"/>
            <c:bubble3D val="0"/>
            <c:spPr>
              <a:solidFill>
                <a:srgbClr val="00549F"/>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2-4200-9840-B6C8-5583BEDE9EE3}"/>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DE"/>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Sheet1!$A$2:$A$3</c:f>
              <c:strCache>
                <c:ptCount val="2"/>
                <c:pt idx="0">
                  <c:v>Training</c:v>
                </c:pt>
                <c:pt idx="1">
                  <c:v>Test</c:v>
                </c:pt>
              </c:strCache>
            </c:strRef>
          </c:cat>
          <c:val>
            <c:numRef>
              <c:f>Sheet1!$B$2:$B$3</c:f>
              <c:numCache>
                <c:formatCode>0%</c:formatCode>
                <c:ptCount val="2"/>
                <c:pt idx="0">
                  <c:v>0.95</c:v>
                </c:pt>
                <c:pt idx="1">
                  <c:v>0.05</c:v>
                </c:pt>
              </c:numCache>
            </c:numRef>
          </c:val>
          <c:extLst>
            <c:ext xmlns:c16="http://schemas.microsoft.com/office/drawing/2014/chart" uri="{C3380CC4-5D6E-409C-BE32-E72D297353CC}">
              <c16:uniqueId val="{00000000-4200-9840-B6C8-5583BEDE9EE3}"/>
            </c:ext>
          </c:extLst>
        </c:ser>
        <c:dLbls>
          <c:dLblPos val="ctr"/>
          <c:showLegendKey val="0"/>
          <c:showVal val="0"/>
          <c:showCatName val="0"/>
          <c:showSerName val="0"/>
          <c:showPercent val="1"/>
          <c:showBubbleSize val="0"/>
          <c:showLeaderLines val="1"/>
        </c:dLbls>
      </c:pie3DChart>
      <c:spPr>
        <a:noFill/>
        <a:ln>
          <a:noFill/>
        </a:ln>
        <a:effectLst/>
      </c:spPr>
    </c:plotArea>
    <c:legend>
      <c:legendPos val="r"/>
      <c:layout>
        <c:manualLayout>
          <c:xMode val="edge"/>
          <c:yMode val="edge"/>
          <c:x val="0.72424263550797352"/>
          <c:y val="0.28634225953417319"/>
          <c:w val="0.26003995769088606"/>
          <c:h val="0.42325396580597979"/>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600" b="0" i="0" u="none" strike="noStrike" kern="1200" baseline="0">
              <a:solidFill>
                <a:schemeClr val="dk1">
                  <a:lumMod val="75000"/>
                  <a:lumOff val="25000"/>
                </a:schemeClr>
              </a:solidFill>
              <a:latin typeface="+mn-lt"/>
              <a:ea typeface="+mn-ea"/>
              <a:cs typeface="+mn-cs"/>
            </a:defRPr>
          </a:pPr>
          <a:endParaRPr lang="en-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DE"/>
        </a:p>
      </c:txPr>
    </c:title>
    <c:autoTitleDeleted val="0"/>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Modifications</c:v>
                </c:pt>
              </c:strCache>
            </c:strRef>
          </c:tx>
          <c:dPt>
            <c:idx val="0"/>
            <c:bubble3D val="0"/>
            <c:spPr>
              <a:solidFill>
                <a:schemeClr val="accent3">
                  <a:lumMod val="20000"/>
                  <a:lumOff val="80000"/>
                </a:schemeClr>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1-F933-E649-A675-4AE59BE2E5E8}"/>
              </c:ext>
            </c:extLst>
          </c:dPt>
          <c:dPt>
            <c:idx val="1"/>
            <c:bubble3D val="0"/>
            <c:spPr>
              <a:solidFill>
                <a:schemeClr val="accent1">
                  <a:lumMod val="60000"/>
                  <a:lumOff val="40000"/>
                </a:schemeClr>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2-F933-E649-A675-4AE59BE2E5E8}"/>
              </c:ext>
            </c:extLst>
          </c:dPt>
          <c:dPt>
            <c:idx val="2"/>
            <c:bubble3D val="0"/>
            <c:spPr>
              <a:solidFill>
                <a:schemeClr val="accent3"/>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5-ABE4-EE42-9656-867CA8AB7136}"/>
              </c:ext>
            </c:extLst>
          </c:dPt>
          <c:dPt>
            <c:idx val="3"/>
            <c:bubble3D val="0"/>
            <c:spPr>
              <a:solidFill>
                <a:schemeClr val="accent4"/>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7-ABE4-EE42-9656-867CA8AB7136}"/>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DE"/>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Sheet1!$A$2:$A$5</c:f>
              <c:strCache>
                <c:ptCount val="4"/>
                <c:pt idx="0">
                  <c:v>Raw</c:v>
                </c:pt>
                <c:pt idx="1">
                  <c:v>N2F</c:v>
                </c:pt>
                <c:pt idx="2">
                  <c:v>DDFM</c:v>
                </c:pt>
                <c:pt idx="3">
                  <c:v>N2F + DDFM</c:v>
                </c:pt>
              </c:strCache>
            </c:strRef>
          </c:cat>
          <c:val>
            <c:numRef>
              <c:f>Sheet1!$B$2:$B$5</c:f>
              <c:numCache>
                <c:formatCode>0%</c:formatCode>
                <c:ptCount val="4"/>
                <c:pt idx="0">
                  <c:v>0.64</c:v>
                </c:pt>
                <c:pt idx="1">
                  <c:v>0.16</c:v>
                </c:pt>
                <c:pt idx="2">
                  <c:v>0.16</c:v>
                </c:pt>
                <c:pt idx="3">
                  <c:v>0.04</c:v>
                </c:pt>
              </c:numCache>
            </c:numRef>
          </c:val>
          <c:extLst>
            <c:ext xmlns:c16="http://schemas.microsoft.com/office/drawing/2014/chart" uri="{C3380CC4-5D6E-409C-BE32-E72D297353CC}">
              <c16:uniqueId val="{00000000-F933-E649-A675-4AE59BE2E5E8}"/>
            </c:ext>
          </c:extLst>
        </c:ser>
        <c:dLbls>
          <c:dLblPos val="ctr"/>
          <c:showLegendKey val="0"/>
          <c:showVal val="0"/>
          <c:showCatName val="0"/>
          <c:showSerName val="0"/>
          <c:showPercent val="1"/>
          <c:showBubbleSize val="0"/>
          <c:showLeaderLines val="1"/>
        </c:dLbls>
      </c:pie3DChart>
      <c:spPr>
        <a:noFill/>
        <a:ln>
          <a:noFill/>
        </a:ln>
        <a:effectLst/>
      </c:spPr>
    </c:plotArea>
    <c:legend>
      <c:legendPos val="r"/>
      <c:layout>
        <c:manualLayout>
          <c:xMode val="edge"/>
          <c:yMode val="edge"/>
          <c:x val="0.68603613600961044"/>
          <c:y val="0.3125211251097143"/>
          <c:w val="0.29824645718924914"/>
          <c:h val="0.42816099786840839"/>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600" b="0" i="0" u="none" strike="noStrike" kern="1200" baseline="0">
              <a:solidFill>
                <a:schemeClr val="dk1">
                  <a:lumMod val="75000"/>
                  <a:lumOff val="25000"/>
                </a:schemeClr>
              </a:solidFill>
              <a:latin typeface="+mn-lt"/>
              <a:ea typeface="+mn-ea"/>
              <a:cs typeface="+mn-cs"/>
            </a:defRPr>
          </a:pPr>
          <a:endParaRPr lang="en-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dirty="0"/>
              <a:t>Hyperparameter</a:t>
            </a:r>
            <a:r>
              <a:rPr lang="en-US" baseline="0" dirty="0"/>
              <a:t> IMPORTANCE</a:t>
            </a:r>
            <a:endParaRPr lang="en-US" dirty="0"/>
          </a:p>
        </c:rich>
      </c:tx>
      <c:layout>
        <c:manualLayout>
          <c:xMode val="edge"/>
          <c:yMode val="edge"/>
          <c:x val="0.19044532117799287"/>
          <c:y val="1.5076796691177343E-2"/>
        </c:manualLayout>
      </c:layout>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DE"/>
        </a:p>
      </c:txPr>
    </c:title>
    <c:autoTitleDeleted val="0"/>
    <c:plotArea>
      <c:layout>
        <c:manualLayout>
          <c:layoutTarget val="inner"/>
          <c:xMode val="edge"/>
          <c:yMode val="edge"/>
          <c:x val="0.20828692279315644"/>
          <c:y val="9.3991362301360223E-2"/>
          <c:w val="0.60508582773464892"/>
          <c:h val="0.70197703894878727"/>
        </c:manualLayout>
      </c:layout>
      <c:doughnutChart>
        <c:varyColors val="1"/>
        <c:ser>
          <c:idx val="0"/>
          <c:order val="0"/>
          <c:tx>
            <c:strRef>
              <c:f>Sheet1!$B$1</c:f>
              <c:strCache>
                <c:ptCount val="1"/>
                <c:pt idx="0">
                  <c:v>Hyperparameters</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7CC1-DF4D-815B-CBC575CF8985}"/>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2-7CC1-DF4D-815B-CBC575CF8985}"/>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7CC1-DF4D-815B-CBC575CF8985}"/>
              </c:ext>
            </c:extLst>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8E8B-CA4B-A55C-0CC3D78604C9}"/>
              </c:ext>
            </c:extLst>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9-8E8B-CA4B-A55C-0CC3D78604C9}"/>
              </c:ext>
            </c:extLst>
          </c:dPt>
          <c:dPt>
            <c:idx val="5"/>
            <c:bubble3D val="0"/>
            <c:spPr>
              <a:solidFill>
                <a:schemeClr val="accent6"/>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B-8E8B-CA4B-A55C-0CC3D78604C9}"/>
              </c:ext>
            </c:extLst>
          </c:dPt>
          <c:dPt>
            <c:idx val="6"/>
            <c:bubble3D val="0"/>
            <c:spPr>
              <a:solidFill>
                <a:schemeClr val="accent1">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D-8E8B-CA4B-A55C-0CC3D78604C9}"/>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DE"/>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Learning Rate</c:v>
                </c:pt>
                <c:pt idx="1">
                  <c:v>Res Blocks</c:v>
                </c:pt>
                <c:pt idx="2">
                  <c:v>Huber Delta</c:v>
                </c:pt>
                <c:pt idx="3">
                  <c:v>Encoder Loss</c:v>
                </c:pt>
                <c:pt idx="4">
                  <c:v>Dropout</c:v>
                </c:pt>
                <c:pt idx="5">
                  <c:v>AttnRes</c:v>
                </c:pt>
                <c:pt idx="6">
                  <c:v>Image Size</c:v>
                </c:pt>
              </c:strCache>
            </c:strRef>
          </c:cat>
          <c:val>
            <c:numRef>
              <c:f>Sheet1!$B$2:$B$8</c:f>
              <c:numCache>
                <c:formatCode>0%</c:formatCode>
                <c:ptCount val="7"/>
                <c:pt idx="0">
                  <c:v>0.5</c:v>
                </c:pt>
                <c:pt idx="1">
                  <c:v>0.23</c:v>
                </c:pt>
                <c:pt idx="2">
                  <c:v>0.13</c:v>
                </c:pt>
                <c:pt idx="3">
                  <c:v>0.06</c:v>
                </c:pt>
                <c:pt idx="4">
                  <c:v>0.04</c:v>
                </c:pt>
                <c:pt idx="5">
                  <c:v>0.03</c:v>
                </c:pt>
                <c:pt idx="6">
                  <c:v>0.01</c:v>
                </c:pt>
              </c:numCache>
            </c:numRef>
          </c:val>
          <c:extLst>
            <c:ext xmlns:c16="http://schemas.microsoft.com/office/drawing/2014/chart" uri="{C3380CC4-5D6E-409C-BE32-E72D297353CC}">
              <c16:uniqueId val="{00000000-7CC1-DF4D-815B-CBC575CF8985}"/>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ayout>
        <c:manualLayout>
          <c:xMode val="edge"/>
          <c:yMode val="edge"/>
          <c:x val="2.9059948006551112E-2"/>
          <c:y val="0.85286926082541703"/>
          <c:w val="0.93321606410990421"/>
          <c:h val="0.13707954138046474"/>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dirty="0"/>
              <a:t>Model Size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DE"/>
        </a:p>
      </c:txPr>
    </c:title>
    <c:autoTitleDeleted val="0"/>
    <c:plotArea>
      <c:layout/>
      <c:barChart>
        <c:barDir val="col"/>
        <c:grouping val="clustered"/>
        <c:varyColors val="0"/>
        <c:ser>
          <c:idx val="0"/>
          <c:order val="0"/>
          <c:tx>
            <c:strRef>
              <c:f>Sheet1!$B$1</c:f>
              <c:strCache>
                <c:ptCount val="1"/>
                <c:pt idx="0">
                  <c:v>Old</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 Parameters (M)</c:v>
                </c:pt>
              </c:strCache>
            </c:strRef>
          </c:cat>
          <c:val>
            <c:numRef>
              <c:f>Sheet1!$B$2</c:f>
              <c:numCache>
                <c:formatCode>General</c:formatCode>
                <c:ptCount val="1"/>
                <c:pt idx="0">
                  <c:v>400</c:v>
                </c:pt>
              </c:numCache>
            </c:numRef>
          </c:val>
          <c:extLst>
            <c:ext xmlns:c16="http://schemas.microsoft.com/office/drawing/2014/chart" uri="{C3380CC4-5D6E-409C-BE32-E72D297353CC}">
              <c16:uniqueId val="{00000000-3C61-6C4A-AFE2-08B4F2B9AD67}"/>
            </c:ext>
          </c:extLst>
        </c:ser>
        <c:ser>
          <c:idx val="1"/>
          <c:order val="1"/>
          <c:tx>
            <c:strRef>
              <c:f>Sheet1!$C$1</c:f>
              <c:strCache>
                <c:ptCount val="1"/>
                <c:pt idx="0">
                  <c:v>New</c:v>
                </c:pt>
              </c:strCache>
            </c:strRef>
          </c:tx>
          <c:spPr>
            <a:solidFill>
              <a:schemeClr val="accent2"/>
            </a:solidFill>
            <a:ln>
              <a:noFill/>
            </a:ln>
            <a:effectLst/>
          </c:spPr>
          <c:invertIfNegative val="0"/>
          <c:dLbls>
            <c:dLbl>
              <c:idx val="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C61-6C4A-AFE2-08B4F2B9AD6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DE"/>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 Parameters (M)</c:v>
                </c:pt>
              </c:strCache>
            </c:strRef>
          </c:cat>
          <c:val>
            <c:numRef>
              <c:f>Sheet1!$C$2</c:f>
              <c:numCache>
                <c:formatCode>General</c:formatCode>
                <c:ptCount val="1"/>
                <c:pt idx="0">
                  <c:v>570</c:v>
                </c:pt>
              </c:numCache>
            </c:numRef>
          </c:val>
          <c:extLst>
            <c:ext xmlns:c16="http://schemas.microsoft.com/office/drawing/2014/chart" uri="{C3380CC4-5D6E-409C-BE32-E72D297353CC}">
              <c16:uniqueId val="{00000001-3C61-6C4A-AFE2-08B4F2B9AD67}"/>
            </c:ext>
          </c:extLst>
        </c:ser>
        <c:dLbls>
          <c:showLegendKey val="0"/>
          <c:showVal val="0"/>
          <c:showCatName val="0"/>
          <c:showSerName val="0"/>
          <c:showPercent val="0"/>
          <c:showBubbleSize val="0"/>
        </c:dLbls>
        <c:gapWidth val="219"/>
        <c:overlap val="-27"/>
        <c:axId val="1091241424"/>
        <c:axId val="1091243136"/>
      </c:barChart>
      <c:catAx>
        <c:axId val="1091241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crossAx val="1091243136"/>
        <c:crosses val="autoZero"/>
        <c:auto val="1"/>
        <c:lblAlgn val="ctr"/>
        <c:lblOffset val="100"/>
        <c:noMultiLvlLbl val="0"/>
      </c:catAx>
      <c:valAx>
        <c:axId val="109124313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crossAx val="1091241424"/>
        <c:crosses val="autoZero"/>
        <c:crossBetween val="between"/>
        <c:minorUnit val="400"/>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E"/>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dirty="0"/>
              <a:t>Avg. SSIM</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DE"/>
        </a:p>
      </c:txPr>
    </c:title>
    <c:autoTitleDeleted val="0"/>
    <c:plotArea>
      <c:layout/>
      <c:barChart>
        <c:barDir val="col"/>
        <c:grouping val="clustered"/>
        <c:varyColors val="0"/>
        <c:ser>
          <c:idx val="0"/>
          <c:order val="0"/>
          <c:tx>
            <c:strRef>
              <c:f>Sheet1!$B$1</c:f>
              <c:strCache>
                <c:ptCount val="1"/>
                <c:pt idx="0">
                  <c:v>Old</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SSIM</c:v>
                </c:pt>
              </c:strCache>
            </c:strRef>
          </c:cat>
          <c:val>
            <c:numRef>
              <c:f>Sheet1!$B$2</c:f>
              <c:numCache>
                <c:formatCode>General</c:formatCode>
                <c:ptCount val="1"/>
                <c:pt idx="0">
                  <c:v>0.71</c:v>
                </c:pt>
              </c:numCache>
            </c:numRef>
          </c:val>
          <c:extLst>
            <c:ext xmlns:c16="http://schemas.microsoft.com/office/drawing/2014/chart" uri="{C3380CC4-5D6E-409C-BE32-E72D297353CC}">
              <c16:uniqueId val="{00000000-EC5A-B44A-ACB6-922B1C775236}"/>
            </c:ext>
          </c:extLst>
        </c:ser>
        <c:ser>
          <c:idx val="1"/>
          <c:order val="1"/>
          <c:tx>
            <c:strRef>
              <c:f>Sheet1!$C$1</c:f>
              <c:strCache>
                <c:ptCount val="1"/>
                <c:pt idx="0">
                  <c:v>New (same epoch)</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SSIM</c:v>
                </c:pt>
              </c:strCache>
            </c:strRef>
          </c:cat>
          <c:val>
            <c:numRef>
              <c:f>Sheet1!$C$2</c:f>
              <c:numCache>
                <c:formatCode>General</c:formatCode>
                <c:ptCount val="1"/>
                <c:pt idx="0">
                  <c:v>0.93500000000000005</c:v>
                </c:pt>
              </c:numCache>
            </c:numRef>
          </c:val>
          <c:extLst>
            <c:ext xmlns:c16="http://schemas.microsoft.com/office/drawing/2014/chart" uri="{C3380CC4-5D6E-409C-BE32-E72D297353CC}">
              <c16:uniqueId val="{00000001-EC5A-B44A-ACB6-922B1C775236}"/>
            </c:ext>
          </c:extLst>
        </c:ser>
        <c:ser>
          <c:idx val="2"/>
          <c:order val="2"/>
          <c:tx>
            <c:strRef>
              <c:f>Sheet1!$D$1</c:f>
              <c:strCache>
                <c:ptCount val="1"/>
                <c:pt idx="0">
                  <c:v>New</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SSIM</c:v>
                </c:pt>
              </c:strCache>
            </c:strRef>
          </c:cat>
          <c:val>
            <c:numRef>
              <c:f>Sheet1!$D$2</c:f>
              <c:numCache>
                <c:formatCode>General</c:formatCode>
                <c:ptCount val="1"/>
                <c:pt idx="0">
                  <c:v>0.95199999999999996</c:v>
                </c:pt>
              </c:numCache>
            </c:numRef>
          </c:val>
          <c:extLst>
            <c:ext xmlns:c16="http://schemas.microsoft.com/office/drawing/2014/chart" uri="{C3380CC4-5D6E-409C-BE32-E72D297353CC}">
              <c16:uniqueId val="{00000002-EC5A-B44A-ACB6-922B1C775236}"/>
            </c:ext>
          </c:extLst>
        </c:ser>
        <c:dLbls>
          <c:showLegendKey val="0"/>
          <c:showVal val="0"/>
          <c:showCatName val="0"/>
          <c:showSerName val="0"/>
          <c:showPercent val="0"/>
          <c:showBubbleSize val="0"/>
        </c:dLbls>
        <c:gapWidth val="219"/>
        <c:overlap val="-27"/>
        <c:axId val="1584568064"/>
        <c:axId val="1584569776"/>
      </c:barChart>
      <c:catAx>
        <c:axId val="15845680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crossAx val="1584569776"/>
        <c:crosses val="autoZero"/>
        <c:auto val="1"/>
        <c:lblAlgn val="ctr"/>
        <c:lblOffset val="100"/>
        <c:noMultiLvlLbl val="0"/>
      </c:catAx>
      <c:valAx>
        <c:axId val="1584569776"/>
        <c:scaling>
          <c:orientation val="minMax"/>
          <c:max val="1"/>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584568064"/>
        <c:crosses val="autoZero"/>
        <c:crossBetween val="between"/>
        <c:majorUnit val="0.5"/>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E"/>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dirty="0"/>
              <a:t>Avg. LPIPS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DE"/>
        </a:p>
      </c:txPr>
    </c:title>
    <c:autoTitleDeleted val="0"/>
    <c:plotArea>
      <c:layout/>
      <c:barChart>
        <c:barDir val="col"/>
        <c:grouping val="clustered"/>
        <c:varyColors val="0"/>
        <c:ser>
          <c:idx val="0"/>
          <c:order val="0"/>
          <c:tx>
            <c:strRef>
              <c:f>Sheet1!$B$1</c:f>
              <c:strCache>
                <c:ptCount val="1"/>
                <c:pt idx="0">
                  <c:v>Old</c:v>
                </c:pt>
              </c:strCache>
            </c:strRef>
          </c:tx>
          <c:spPr>
            <a:solidFill>
              <a:schemeClr val="accent1"/>
            </a:solidFill>
            <a:ln>
              <a:noFill/>
            </a:ln>
            <a:effectLst/>
          </c:spPr>
          <c:invertIfNegative val="0"/>
          <c:dLbls>
            <c:dLbl>
              <c:idx val="0"/>
              <c:layout>
                <c:manualLayout>
                  <c:x val="5.2559614533858028E-3"/>
                  <c:y val="8.7154182611573934E-3"/>
                </c:manualLayout>
              </c:layout>
              <c:showLegendKey val="0"/>
              <c:showVal val="1"/>
              <c:showCatName val="0"/>
              <c:showSerName val="0"/>
              <c:showPercent val="0"/>
              <c:showBubbleSize val="0"/>
              <c:extLst>
                <c:ext xmlns:c15="http://schemas.microsoft.com/office/drawing/2012/chart" uri="{CE6537A1-D6FC-4f65-9D91-7224C49458BB}">
                  <c15:layout>
                    <c:manualLayout>
                      <c:w val="0.2887772259465427"/>
                      <c:h val="8.8664855110174551E-2"/>
                    </c:manualLayout>
                  </c15:layout>
                </c:ext>
                <c:ext xmlns:c16="http://schemas.microsoft.com/office/drawing/2014/chart" uri="{C3380CC4-5D6E-409C-BE32-E72D297353CC}">
                  <c16:uniqueId val="{00000003-8F12-C441-A451-FD400F0E4E7C}"/>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LPIPS</c:v>
                </c:pt>
              </c:strCache>
            </c:strRef>
          </c:cat>
          <c:val>
            <c:numRef>
              <c:f>Sheet1!$B$2</c:f>
              <c:numCache>
                <c:formatCode>General</c:formatCode>
                <c:ptCount val="1"/>
                <c:pt idx="0">
                  <c:v>4.48E-2</c:v>
                </c:pt>
              </c:numCache>
            </c:numRef>
          </c:val>
          <c:extLst>
            <c:ext xmlns:c16="http://schemas.microsoft.com/office/drawing/2014/chart" uri="{C3380CC4-5D6E-409C-BE32-E72D297353CC}">
              <c16:uniqueId val="{00000000-8F12-C441-A451-FD400F0E4E7C}"/>
            </c:ext>
          </c:extLst>
        </c:ser>
        <c:ser>
          <c:idx val="1"/>
          <c:order val="1"/>
          <c:tx>
            <c:strRef>
              <c:f>Sheet1!$C$1</c:f>
              <c:strCache>
                <c:ptCount val="1"/>
                <c:pt idx="0">
                  <c:v>New (same epoch)</c:v>
                </c:pt>
              </c:strCache>
            </c:strRef>
          </c:tx>
          <c:spPr>
            <a:solidFill>
              <a:schemeClr val="accent4"/>
            </a:solidFill>
            <a:ln>
              <a:noFill/>
            </a:ln>
            <a:effectLst/>
          </c:spPr>
          <c:invertIfNegative val="0"/>
          <c:dLbls>
            <c:dLbl>
              <c:idx val="0"/>
              <c:layout>
                <c:manualLayout>
                  <c:x val="2.0691946983921116E-7"/>
                  <c:y val="2.3241115363086384E-2"/>
                </c:manualLayout>
              </c:layout>
              <c:showLegendKey val="0"/>
              <c:showVal val="1"/>
              <c:showCatName val="0"/>
              <c:showSerName val="0"/>
              <c:showPercent val="0"/>
              <c:showBubbleSize val="0"/>
              <c:extLst>
                <c:ext xmlns:c15="http://schemas.microsoft.com/office/drawing/2012/chart" uri="{CE6537A1-D6FC-4f65-9D91-7224C49458BB}">
                  <c15:layout>
                    <c:manualLayout>
                      <c:w val="0.27826571687871077"/>
                      <c:h val="8.8664855110174551E-2"/>
                    </c:manualLayout>
                  </c15:layout>
                </c:ext>
                <c:ext xmlns:c16="http://schemas.microsoft.com/office/drawing/2014/chart" uri="{C3380CC4-5D6E-409C-BE32-E72D297353CC}">
                  <c16:uniqueId val="{00000004-8F12-C441-A451-FD400F0E4E7C}"/>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LPIPS</c:v>
                </c:pt>
              </c:strCache>
            </c:strRef>
          </c:cat>
          <c:val>
            <c:numRef>
              <c:f>Sheet1!$C$2</c:f>
              <c:numCache>
                <c:formatCode>General</c:formatCode>
                <c:ptCount val="1"/>
                <c:pt idx="0">
                  <c:v>1.35E-2</c:v>
                </c:pt>
              </c:numCache>
            </c:numRef>
          </c:val>
          <c:extLst>
            <c:ext xmlns:c16="http://schemas.microsoft.com/office/drawing/2014/chart" uri="{C3380CC4-5D6E-409C-BE32-E72D297353CC}">
              <c16:uniqueId val="{00000001-8F12-C441-A451-FD400F0E4E7C}"/>
            </c:ext>
          </c:extLst>
        </c:ser>
        <c:ser>
          <c:idx val="2"/>
          <c:order val="2"/>
          <c:tx>
            <c:strRef>
              <c:f>Sheet1!$D$1</c:f>
              <c:strCache>
                <c:ptCount val="1"/>
                <c:pt idx="0">
                  <c:v>New</c:v>
                </c:pt>
              </c:strCache>
            </c:strRef>
          </c:tx>
          <c:spPr>
            <a:solidFill>
              <a:schemeClr val="accent2"/>
            </a:solidFill>
            <a:ln>
              <a:noFill/>
            </a:ln>
            <a:effectLst/>
          </c:spPr>
          <c:invertIfNegative val="0"/>
          <c:dLbls>
            <c:dLbl>
              <c:idx val="0"/>
              <c:layout>
                <c:manualLayout>
                  <c:x val="1.5767263601747794E-2"/>
                  <c:y val="1.452569710192899E-2"/>
                </c:manualLayout>
              </c:layout>
              <c:showLegendKey val="0"/>
              <c:showVal val="1"/>
              <c:showCatName val="0"/>
              <c:showSerName val="0"/>
              <c:showPercent val="0"/>
              <c:showBubbleSize val="0"/>
              <c:extLst>
                <c:ext xmlns:c15="http://schemas.microsoft.com/office/drawing/2012/chart" uri="{CE6537A1-D6FC-4f65-9D91-7224C49458BB}">
                  <c15:layout>
                    <c:manualLayout>
                      <c:w val="0.26249845327696297"/>
                      <c:h val="8.8664855110174551E-2"/>
                    </c:manualLayout>
                  </c15:layout>
                </c:ext>
                <c:ext xmlns:c16="http://schemas.microsoft.com/office/drawing/2014/chart" uri="{C3380CC4-5D6E-409C-BE32-E72D297353CC}">
                  <c16:uniqueId val="{00000005-8F12-C441-A451-FD400F0E4E7C}"/>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LPIPS</c:v>
                </c:pt>
              </c:strCache>
            </c:strRef>
          </c:cat>
          <c:val>
            <c:numRef>
              <c:f>Sheet1!$D$2</c:f>
              <c:numCache>
                <c:formatCode>General</c:formatCode>
                <c:ptCount val="1"/>
                <c:pt idx="0">
                  <c:v>1.24E-2</c:v>
                </c:pt>
              </c:numCache>
            </c:numRef>
          </c:val>
          <c:extLst>
            <c:ext xmlns:c16="http://schemas.microsoft.com/office/drawing/2014/chart" uri="{C3380CC4-5D6E-409C-BE32-E72D297353CC}">
              <c16:uniqueId val="{00000002-8F12-C441-A451-FD400F0E4E7C}"/>
            </c:ext>
          </c:extLst>
        </c:ser>
        <c:dLbls>
          <c:showLegendKey val="0"/>
          <c:showVal val="0"/>
          <c:showCatName val="0"/>
          <c:showSerName val="0"/>
          <c:showPercent val="0"/>
          <c:showBubbleSize val="0"/>
        </c:dLbls>
        <c:gapWidth val="219"/>
        <c:overlap val="-27"/>
        <c:axId val="1587125312"/>
        <c:axId val="1587127024"/>
      </c:barChart>
      <c:catAx>
        <c:axId val="1587125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crossAx val="1587127024"/>
        <c:crosses val="autoZero"/>
        <c:auto val="1"/>
        <c:lblAlgn val="ctr"/>
        <c:lblOffset val="100"/>
        <c:noMultiLvlLbl val="0"/>
      </c:catAx>
      <c:valAx>
        <c:axId val="1587127024"/>
        <c:scaling>
          <c:orientation val="minMax"/>
          <c:max val="0.05"/>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587125312"/>
        <c:crosses val="autoZero"/>
        <c:crossBetween val="between"/>
        <c:majorUnit val="2.5000000000000001E-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E"/>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dirty="0"/>
              <a:t>Avg. PSNR</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DE"/>
        </a:p>
      </c:txPr>
    </c:title>
    <c:autoTitleDeleted val="0"/>
    <c:plotArea>
      <c:layout>
        <c:manualLayout>
          <c:layoutTarget val="inner"/>
          <c:xMode val="edge"/>
          <c:yMode val="edge"/>
          <c:x val="5.8503948911855862E-2"/>
          <c:y val="0.11306253721941666"/>
          <c:w val="0.88299210217628832"/>
          <c:h val="0.62609872029752289"/>
        </c:manualLayout>
      </c:layout>
      <c:barChart>
        <c:barDir val="col"/>
        <c:grouping val="clustered"/>
        <c:varyColors val="0"/>
        <c:ser>
          <c:idx val="0"/>
          <c:order val="0"/>
          <c:tx>
            <c:strRef>
              <c:f>Sheet1!$B$1</c:f>
              <c:strCache>
                <c:ptCount val="1"/>
                <c:pt idx="0">
                  <c:v>Old</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PSNR (dB)</c:v>
                </c:pt>
              </c:strCache>
            </c:strRef>
          </c:cat>
          <c:val>
            <c:numRef>
              <c:f>Sheet1!$B$2</c:f>
              <c:numCache>
                <c:formatCode>General</c:formatCode>
                <c:ptCount val="1"/>
                <c:pt idx="0">
                  <c:v>26.97</c:v>
                </c:pt>
              </c:numCache>
            </c:numRef>
          </c:val>
          <c:extLst>
            <c:ext xmlns:c16="http://schemas.microsoft.com/office/drawing/2014/chart" uri="{C3380CC4-5D6E-409C-BE32-E72D297353CC}">
              <c16:uniqueId val="{00000000-CDE0-8945-9F3A-C247150385B7}"/>
            </c:ext>
          </c:extLst>
        </c:ser>
        <c:ser>
          <c:idx val="1"/>
          <c:order val="1"/>
          <c:tx>
            <c:strRef>
              <c:f>Sheet1!$C$1</c:f>
              <c:strCache>
                <c:ptCount val="1"/>
                <c:pt idx="0">
                  <c:v>New (same epoch)</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PSNR (dB)</c:v>
                </c:pt>
              </c:strCache>
            </c:strRef>
          </c:cat>
          <c:val>
            <c:numRef>
              <c:f>Sheet1!$C$2</c:f>
              <c:numCache>
                <c:formatCode>General</c:formatCode>
                <c:ptCount val="1"/>
                <c:pt idx="0">
                  <c:v>35.57</c:v>
                </c:pt>
              </c:numCache>
            </c:numRef>
          </c:val>
          <c:extLst>
            <c:ext xmlns:c16="http://schemas.microsoft.com/office/drawing/2014/chart" uri="{C3380CC4-5D6E-409C-BE32-E72D297353CC}">
              <c16:uniqueId val="{00000001-CDE0-8945-9F3A-C247150385B7}"/>
            </c:ext>
          </c:extLst>
        </c:ser>
        <c:ser>
          <c:idx val="2"/>
          <c:order val="2"/>
          <c:tx>
            <c:strRef>
              <c:f>Sheet1!$D$1</c:f>
              <c:strCache>
                <c:ptCount val="1"/>
                <c:pt idx="0">
                  <c:v>New</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PSNR (dB)</c:v>
                </c:pt>
              </c:strCache>
            </c:strRef>
          </c:cat>
          <c:val>
            <c:numRef>
              <c:f>Sheet1!$D$2</c:f>
              <c:numCache>
                <c:formatCode>General</c:formatCode>
                <c:ptCount val="1"/>
                <c:pt idx="0">
                  <c:v>37.909999999999997</c:v>
                </c:pt>
              </c:numCache>
            </c:numRef>
          </c:val>
          <c:extLst>
            <c:ext xmlns:c16="http://schemas.microsoft.com/office/drawing/2014/chart" uri="{C3380CC4-5D6E-409C-BE32-E72D297353CC}">
              <c16:uniqueId val="{00000002-CDE0-8945-9F3A-C247150385B7}"/>
            </c:ext>
          </c:extLst>
        </c:ser>
        <c:dLbls>
          <c:showLegendKey val="0"/>
          <c:showVal val="0"/>
          <c:showCatName val="0"/>
          <c:showSerName val="0"/>
          <c:showPercent val="0"/>
          <c:showBubbleSize val="0"/>
        </c:dLbls>
        <c:gapWidth val="219"/>
        <c:overlap val="-27"/>
        <c:axId val="1587016688"/>
        <c:axId val="1587133472"/>
      </c:barChart>
      <c:catAx>
        <c:axId val="15870166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crossAx val="1587133472"/>
        <c:crosses val="autoZero"/>
        <c:auto val="1"/>
        <c:lblAlgn val="ctr"/>
        <c:lblOffset val="100"/>
        <c:noMultiLvlLbl val="0"/>
      </c:catAx>
      <c:valAx>
        <c:axId val="1587133472"/>
        <c:scaling>
          <c:logBase val="10"/>
          <c:orientation val="minMax"/>
          <c:max val="60"/>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587016688"/>
        <c:crosses val="autoZero"/>
        <c:crossBetween val="between"/>
        <c:majorUnit val="30"/>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EBC389-179F-FF47-BE46-92045F32164E}"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en-GB"/>
        </a:p>
      </dgm:t>
    </dgm:pt>
    <dgm:pt modelId="{D8C8D202-62C9-4745-BBF7-156F5924F1B3}">
      <dgm:prSet phldrT="[Text]"/>
      <dgm:spPr/>
      <dgm:t>
        <a:bodyPr/>
        <a:lstStyle/>
        <a:p>
          <a:r>
            <a:rPr lang="en-GB" dirty="0"/>
            <a:t>Nano-CT</a:t>
          </a:r>
        </a:p>
      </dgm:t>
    </dgm:pt>
    <dgm:pt modelId="{F25FA0A6-395F-2E4A-9F3F-1A975AE4D124}" type="parTrans" cxnId="{F4B81407-58AA-AB45-8FFA-5425E5617194}">
      <dgm:prSet/>
      <dgm:spPr/>
      <dgm:t>
        <a:bodyPr/>
        <a:lstStyle/>
        <a:p>
          <a:endParaRPr lang="en-GB"/>
        </a:p>
      </dgm:t>
    </dgm:pt>
    <dgm:pt modelId="{FD2FE80B-81DB-6445-AB56-E74D24660F26}" type="sibTrans" cxnId="{F4B81407-58AA-AB45-8FFA-5425E5617194}">
      <dgm:prSet/>
      <dgm:spPr/>
      <dgm:t>
        <a:bodyPr vert="vert"/>
        <a:lstStyle/>
        <a:p>
          <a:r>
            <a:rPr lang="en-GB" dirty="0"/>
            <a:t>Convert to image processing tasks</a:t>
          </a:r>
        </a:p>
      </dgm:t>
    </dgm:pt>
    <dgm:pt modelId="{0ABFCFF4-0427-8941-ACFD-5BBE4CC79CB5}">
      <dgm:prSet phldrT="[Text]"/>
      <dgm:spPr/>
      <dgm:t>
        <a:bodyPr/>
        <a:lstStyle/>
        <a:p>
          <a:r>
            <a:rPr lang="en-GB" dirty="0"/>
            <a:t>Limited image resolution</a:t>
          </a:r>
        </a:p>
      </dgm:t>
    </dgm:pt>
    <dgm:pt modelId="{D0B30060-2FBA-6F40-A13F-43F39218C979}" type="parTrans" cxnId="{72931799-818E-3944-A546-07ED1E300AE4}">
      <dgm:prSet/>
      <dgm:spPr/>
      <dgm:t>
        <a:bodyPr/>
        <a:lstStyle/>
        <a:p>
          <a:endParaRPr lang="en-GB"/>
        </a:p>
      </dgm:t>
    </dgm:pt>
    <dgm:pt modelId="{080C7839-8B52-4446-A187-EF509886C588}" type="sibTrans" cxnId="{72931799-818E-3944-A546-07ED1E300AE4}">
      <dgm:prSet/>
      <dgm:spPr/>
      <dgm:t>
        <a:bodyPr/>
        <a:lstStyle/>
        <a:p>
          <a:endParaRPr lang="en-GB"/>
        </a:p>
      </dgm:t>
    </dgm:pt>
    <dgm:pt modelId="{9054898E-1986-5243-8B54-9E63DDB333DE}">
      <dgm:prSet phldrT="[Text]"/>
      <dgm:spPr/>
      <dgm:t>
        <a:bodyPr/>
        <a:lstStyle/>
        <a:p>
          <a:r>
            <a:rPr lang="en-GB" dirty="0"/>
            <a:t>Deep Learning</a:t>
          </a:r>
        </a:p>
      </dgm:t>
    </dgm:pt>
    <dgm:pt modelId="{96A7F3A9-A26C-0F45-8721-D3F0657CF73A}" type="parTrans" cxnId="{0DDEA5BD-8F8F-C747-9C26-EB001888F3F3}">
      <dgm:prSet/>
      <dgm:spPr/>
      <dgm:t>
        <a:bodyPr/>
        <a:lstStyle/>
        <a:p>
          <a:endParaRPr lang="en-GB"/>
        </a:p>
      </dgm:t>
    </dgm:pt>
    <dgm:pt modelId="{EBC58CFB-F219-B545-B094-E231A82269A2}" type="sibTrans" cxnId="{0DDEA5BD-8F8F-C747-9C26-EB001888F3F3}">
      <dgm:prSet/>
      <dgm:spPr/>
      <dgm:t>
        <a:bodyPr vert="vert"/>
        <a:lstStyle/>
        <a:p>
          <a:r>
            <a:rPr lang="en-GB" dirty="0"/>
            <a:t>DDMs</a:t>
          </a:r>
        </a:p>
      </dgm:t>
    </dgm:pt>
    <dgm:pt modelId="{5CEF98F5-A7CC-134D-9F4D-60E4E8B0DF24}">
      <dgm:prSet phldrT="[Text]"/>
      <dgm:spPr/>
      <dgm:t>
        <a:bodyPr/>
        <a:lstStyle/>
        <a:p>
          <a:r>
            <a:rPr lang="en-GB" dirty="0"/>
            <a:t>Data Scarcity</a:t>
          </a:r>
        </a:p>
      </dgm:t>
    </dgm:pt>
    <dgm:pt modelId="{2E23B402-89C8-EE46-A189-BA3DD2C8299B}" type="parTrans" cxnId="{096359DB-F53C-D544-8BBA-F013715D06DE}">
      <dgm:prSet/>
      <dgm:spPr/>
      <dgm:t>
        <a:bodyPr/>
        <a:lstStyle/>
        <a:p>
          <a:endParaRPr lang="en-GB"/>
        </a:p>
      </dgm:t>
    </dgm:pt>
    <dgm:pt modelId="{6C436C2E-ECF1-564A-8B10-48AE4AC6849C}" type="sibTrans" cxnId="{096359DB-F53C-D544-8BBA-F013715D06DE}">
      <dgm:prSet/>
      <dgm:spPr/>
      <dgm:t>
        <a:bodyPr/>
        <a:lstStyle/>
        <a:p>
          <a:endParaRPr lang="en-GB"/>
        </a:p>
      </dgm:t>
    </dgm:pt>
    <dgm:pt modelId="{4BB5FFF8-0222-004F-9C4B-3D9D5D5FB0A0}">
      <dgm:prSet phldrT="[Text]"/>
      <dgm:spPr/>
      <dgm:t>
        <a:bodyPr/>
        <a:lstStyle/>
        <a:p>
          <a:r>
            <a:rPr lang="en-GB" dirty="0" err="1"/>
            <a:t>EnDFM</a:t>
          </a:r>
          <a:endParaRPr lang="en-GB" dirty="0"/>
        </a:p>
      </dgm:t>
    </dgm:pt>
    <dgm:pt modelId="{35A014E2-C483-2748-B9FE-B46E36F06A32}" type="parTrans" cxnId="{AC902EA2-AF0D-DB4F-ABC8-2E6F7B20EB05}">
      <dgm:prSet/>
      <dgm:spPr/>
      <dgm:t>
        <a:bodyPr/>
        <a:lstStyle/>
        <a:p>
          <a:endParaRPr lang="en-GB"/>
        </a:p>
      </dgm:t>
    </dgm:pt>
    <dgm:pt modelId="{46CF08AF-584C-3B48-AA9A-675ACCA654FE}" type="sibTrans" cxnId="{AC902EA2-AF0D-DB4F-ABC8-2E6F7B20EB05}">
      <dgm:prSet/>
      <dgm:spPr/>
      <dgm:t>
        <a:bodyPr/>
        <a:lstStyle/>
        <a:p>
          <a:endParaRPr lang="en-GB"/>
        </a:p>
      </dgm:t>
    </dgm:pt>
    <dgm:pt modelId="{636A4E65-B8C7-3042-8E9D-82E0701BC623}">
      <dgm:prSet phldrT="[Text]"/>
      <dgm:spPr/>
      <dgm:t>
        <a:bodyPr/>
        <a:lstStyle/>
        <a:p>
          <a:r>
            <a:rPr lang="en-GB" dirty="0"/>
            <a:t>Interpretable SR images</a:t>
          </a:r>
        </a:p>
      </dgm:t>
    </dgm:pt>
    <dgm:pt modelId="{C2D1CAD7-CE17-2B4C-905D-EE95E84B35AC}" type="parTrans" cxnId="{973FEB3C-0FD0-9040-ACC6-4B36E871CE82}">
      <dgm:prSet/>
      <dgm:spPr/>
      <dgm:t>
        <a:bodyPr/>
        <a:lstStyle/>
        <a:p>
          <a:endParaRPr lang="en-GB"/>
        </a:p>
      </dgm:t>
    </dgm:pt>
    <dgm:pt modelId="{B7442672-6F96-5143-AF6F-B314AB598A49}" type="sibTrans" cxnId="{973FEB3C-0FD0-9040-ACC6-4B36E871CE82}">
      <dgm:prSet/>
      <dgm:spPr/>
      <dgm:t>
        <a:bodyPr/>
        <a:lstStyle/>
        <a:p>
          <a:endParaRPr lang="en-GB"/>
        </a:p>
      </dgm:t>
    </dgm:pt>
    <dgm:pt modelId="{8AC33369-A1C7-E644-BD0B-6F78AD5B3DFD}">
      <dgm:prSet phldrT="[Text]"/>
      <dgm:spPr/>
      <dgm:t>
        <a:bodyPr/>
        <a:lstStyle/>
        <a:p>
          <a:r>
            <a:rPr lang="en-GB" dirty="0"/>
            <a:t>High computational cost</a:t>
          </a:r>
        </a:p>
      </dgm:t>
    </dgm:pt>
    <dgm:pt modelId="{5F81D83D-4C17-CC42-91B6-F14D3C6617A7}" type="parTrans" cxnId="{1330E2AD-468A-8A43-B216-5BFF8907542C}">
      <dgm:prSet/>
      <dgm:spPr/>
      <dgm:t>
        <a:bodyPr/>
        <a:lstStyle/>
        <a:p>
          <a:endParaRPr lang="en-GB"/>
        </a:p>
      </dgm:t>
    </dgm:pt>
    <dgm:pt modelId="{07E4F162-2E3C-6842-B1AA-832CE7586683}" type="sibTrans" cxnId="{1330E2AD-468A-8A43-B216-5BFF8907542C}">
      <dgm:prSet/>
      <dgm:spPr/>
      <dgm:t>
        <a:bodyPr/>
        <a:lstStyle/>
        <a:p>
          <a:endParaRPr lang="en-GB"/>
        </a:p>
      </dgm:t>
    </dgm:pt>
    <dgm:pt modelId="{2C56861B-8479-E74E-84FE-1F2A55D1A9C6}">
      <dgm:prSet phldrT="[Text]"/>
      <dgm:spPr/>
      <dgm:t>
        <a:bodyPr/>
        <a:lstStyle/>
        <a:p>
          <a:r>
            <a:rPr lang="en-GB" dirty="0"/>
            <a:t>Lack of explainability</a:t>
          </a:r>
        </a:p>
      </dgm:t>
    </dgm:pt>
    <dgm:pt modelId="{DF9C0EC8-C3A7-ED44-9D8D-C4C661D06263}" type="parTrans" cxnId="{D52B5E39-54B7-9847-88B3-0B4EE84D52C2}">
      <dgm:prSet/>
      <dgm:spPr/>
      <dgm:t>
        <a:bodyPr/>
        <a:lstStyle/>
        <a:p>
          <a:endParaRPr lang="en-GB"/>
        </a:p>
      </dgm:t>
    </dgm:pt>
    <dgm:pt modelId="{8710CE07-60C4-294B-B5B3-4B7898892CAB}" type="sibTrans" cxnId="{D52B5E39-54B7-9847-88B3-0B4EE84D52C2}">
      <dgm:prSet/>
      <dgm:spPr/>
      <dgm:t>
        <a:bodyPr/>
        <a:lstStyle/>
        <a:p>
          <a:endParaRPr lang="en-GB"/>
        </a:p>
      </dgm:t>
    </dgm:pt>
    <dgm:pt modelId="{121411E8-FCE3-C24B-AC65-1B2E4EE086F8}">
      <dgm:prSet phldrT="[Text]"/>
      <dgm:spPr/>
      <dgm:t>
        <a:bodyPr/>
        <a:lstStyle/>
        <a:p>
          <a:r>
            <a:rPr lang="en-GB" dirty="0"/>
            <a:t>Computational efficiency</a:t>
          </a:r>
        </a:p>
      </dgm:t>
    </dgm:pt>
    <dgm:pt modelId="{6EB104B4-6D74-1D41-9CB3-2FB839670645}" type="parTrans" cxnId="{7AAC7F6C-B978-7541-A54C-7D7F3FE817B5}">
      <dgm:prSet/>
      <dgm:spPr/>
      <dgm:t>
        <a:bodyPr/>
        <a:lstStyle/>
        <a:p>
          <a:endParaRPr lang="en-GB"/>
        </a:p>
      </dgm:t>
    </dgm:pt>
    <dgm:pt modelId="{5AE1C63F-4DF6-3E42-AF2B-11FD3AC63D78}" type="sibTrans" cxnId="{7AAC7F6C-B978-7541-A54C-7D7F3FE817B5}">
      <dgm:prSet/>
      <dgm:spPr/>
      <dgm:t>
        <a:bodyPr/>
        <a:lstStyle/>
        <a:p>
          <a:endParaRPr lang="en-GB"/>
        </a:p>
      </dgm:t>
    </dgm:pt>
    <dgm:pt modelId="{4C9A24A3-A5EE-9747-9AC5-728B89C6B221}">
      <dgm:prSet phldrT="[Text]"/>
      <dgm:spPr/>
      <dgm:t>
        <a:bodyPr/>
        <a:lstStyle/>
        <a:p>
          <a:r>
            <a:rPr lang="en-GB" dirty="0"/>
            <a:t>Reproducible &amp; scalable</a:t>
          </a:r>
        </a:p>
      </dgm:t>
    </dgm:pt>
    <dgm:pt modelId="{B4913EF2-533C-CE46-B0FE-5564E7309337}" type="parTrans" cxnId="{E8189E41-64E7-C142-A5D7-112A17AA86B5}">
      <dgm:prSet/>
      <dgm:spPr/>
      <dgm:t>
        <a:bodyPr/>
        <a:lstStyle/>
        <a:p>
          <a:endParaRPr lang="en-GB"/>
        </a:p>
      </dgm:t>
    </dgm:pt>
    <dgm:pt modelId="{D0F5BC2F-83D9-7841-A018-D94D2C70CB11}" type="sibTrans" cxnId="{E8189E41-64E7-C142-A5D7-112A17AA86B5}">
      <dgm:prSet/>
      <dgm:spPr/>
      <dgm:t>
        <a:bodyPr/>
        <a:lstStyle/>
        <a:p>
          <a:endParaRPr lang="en-GB"/>
        </a:p>
      </dgm:t>
    </dgm:pt>
    <dgm:pt modelId="{9CC598B5-3BC7-D04A-8582-EF19A8D596D9}">
      <dgm:prSet phldrT="[Text]"/>
      <dgm:spPr/>
      <dgm:t>
        <a:bodyPr/>
        <a:lstStyle/>
        <a:p>
          <a:r>
            <a:rPr lang="en-GB" dirty="0"/>
            <a:t>Hastened imaging process</a:t>
          </a:r>
        </a:p>
      </dgm:t>
    </dgm:pt>
    <dgm:pt modelId="{2B6CEE26-D598-2540-BB6E-D7650FB2F81A}" type="parTrans" cxnId="{9037CA16-C76E-5643-A4B5-CEBAF351C86A}">
      <dgm:prSet/>
      <dgm:spPr/>
      <dgm:t>
        <a:bodyPr/>
        <a:lstStyle/>
        <a:p>
          <a:endParaRPr lang="en-GB"/>
        </a:p>
      </dgm:t>
    </dgm:pt>
    <dgm:pt modelId="{32B3F369-8DF5-DD43-83EE-D4A38E75B995}" type="sibTrans" cxnId="{9037CA16-C76E-5643-A4B5-CEBAF351C86A}">
      <dgm:prSet/>
      <dgm:spPr/>
      <dgm:t>
        <a:bodyPr/>
        <a:lstStyle/>
        <a:p>
          <a:endParaRPr lang="en-GB"/>
        </a:p>
      </dgm:t>
    </dgm:pt>
    <dgm:pt modelId="{5113A582-B2DF-334F-9388-B13A751A51D0}">
      <dgm:prSet phldrT="[Text]"/>
      <dgm:spPr/>
      <dgm:t>
        <a:bodyPr/>
        <a:lstStyle/>
        <a:p>
          <a:r>
            <a:rPr lang="en-GB" dirty="0"/>
            <a:t>Long durations</a:t>
          </a:r>
        </a:p>
      </dgm:t>
    </dgm:pt>
    <dgm:pt modelId="{225CFD3E-99ED-D443-AC18-31C4A709739F}" type="parTrans" cxnId="{D2A754D8-291D-CA47-9BB5-BA9096057C74}">
      <dgm:prSet/>
      <dgm:spPr/>
      <dgm:t>
        <a:bodyPr/>
        <a:lstStyle/>
        <a:p>
          <a:endParaRPr lang="en-GB"/>
        </a:p>
      </dgm:t>
    </dgm:pt>
    <dgm:pt modelId="{255D55D8-AC17-9E46-A9F3-273DAC0F7207}" type="sibTrans" cxnId="{D2A754D8-291D-CA47-9BB5-BA9096057C74}">
      <dgm:prSet/>
      <dgm:spPr/>
      <dgm:t>
        <a:bodyPr/>
        <a:lstStyle/>
        <a:p>
          <a:endParaRPr lang="en-GB"/>
        </a:p>
      </dgm:t>
    </dgm:pt>
    <dgm:pt modelId="{8275B57B-A51E-234B-A325-C71D790DAA9E}">
      <dgm:prSet phldrT="[Text]"/>
      <dgm:spPr/>
      <dgm:t>
        <a:bodyPr/>
        <a:lstStyle/>
        <a:p>
          <a:r>
            <a:rPr lang="en-GB" dirty="0"/>
            <a:t>Scarce information</a:t>
          </a:r>
        </a:p>
      </dgm:t>
    </dgm:pt>
    <dgm:pt modelId="{404CCED2-EAE9-F442-B88E-3BC63C24025B}" type="parTrans" cxnId="{0AE2513A-9391-904C-ADE3-C516A65AB0FE}">
      <dgm:prSet/>
      <dgm:spPr/>
      <dgm:t>
        <a:bodyPr/>
        <a:lstStyle/>
        <a:p>
          <a:endParaRPr lang="en-GB"/>
        </a:p>
      </dgm:t>
    </dgm:pt>
    <dgm:pt modelId="{FA3AEB38-D11B-F649-8FE7-3AA3FB0C22B5}" type="sibTrans" cxnId="{0AE2513A-9391-904C-ADE3-C516A65AB0FE}">
      <dgm:prSet/>
      <dgm:spPr/>
      <dgm:t>
        <a:bodyPr/>
        <a:lstStyle/>
        <a:p>
          <a:endParaRPr lang="en-GB"/>
        </a:p>
      </dgm:t>
    </dgm:pt>
    <dgm:pt modelId="{D0E025E1-31CB-444C-B792-3AD91C0EBD71}">
      <dgm:prSet phldrT="[Text]"/>
      <dgm:spPr/>
      <dgm:t>
        <a:bodyPr/>
        <a:lstStyle/>
        <a:p>
          <a:endParaRPr lang="en-GB" dirty="0"/>
        </a:p>
      </dgm:t>
    </dgm:pt>
    <dgm:pt modelId="{5161A76E-DC22-A64A-A51D-3B9B84F39D5E}" type="parTrans" cxnId="{6A924E94-EA23-DC4A-8038-FCE60A3460F4}">
      <dgm:prSet/>
      <dgm:spPr/>
      <dgm:t>
        <a:bodyPr/>
        <a:lstStyle/>
        <a:p>
          <a:endParaRPr lang="en-GB"/>
        </a:p>
      </dgm:t>
    </dgm:pt>
    <dgm:pt modelId="{2F50D9B2-5FDE-984A-906F-57C54064A5FE}" type="sibTrans" cxnId="{6A924E94-EA23-DC4A-8038-FCE60A3460F4}">
      <dgm:prSet/>
      <dgm:spPr/>
      <dgm:t>
        <a:bodyPr/>
        <a:lstStyle/>
        <a:p>
          <a:endParaRPr lang="en-GB"/>
        </a:p>
      </dgm:t>
    </dgm:pt>
    <dgm:pt modelId="{CCB29264-2BD1-4044-8872-016733DCC94E}">
      <dgm:prSet phldrT="[Text]"/>
      <dgm:spPr/>
      <dgm:t>
        <a:bodyPr/>
        <a:lstStyle/>
        <a:p>
          <a:endParaRPr lang="en-GB" dirty="0"/>
        </a:p>
      </dgm:t>
    </dgm:pt>
    <dgm:pt modelId="{20165747-2F0B-E24F-8677-18F49FD742CC}" type="parTrans" cxnId="{BE102D29-D6CB-A04B-9B35-8D2BEC7D6B7D}">
      <dgm:prSet/>
      <dgm:spPr/>
      <dgm:t>
        <a:bodyPr/>
        <a:lstStyle/>
        <a:p>
          <a:endParaRPr lang="en-GB"/>
        </a:p>
      </dgm:t>
    </dgm:pt>
    <dgm:pt modelId="{A3AAC957-3723-5C40-B3F0-B68651F41C51}" type="sibTrans" cxnId="{BE102D29-D6CB-A04B-9B35-8D2BEC7D6B7D}">
      <dgm:prSet/>
      <dgm:spPr/>
      <dgm:t>
        <a:bodyPr/>
        <a:lstStyle/>
        <a:p>
          <a:endParaRPr lang="en-GB"/>
        </a:p>
      </dgm:t>
    </dgm:pt>
    <dgm:pt modelId="{708CD9BD-51BD-E74A-A08F-63693B985E56}">
      <dgm:prSet phldrT="[Text]"/>
      <dgm:spPr/>
      <dgm:t>
        <a:bodyPr/>
        <a:lstStyle/>
        <a:p>
          <a:endParaRPr lang="en-GB" dirty="0"/>
        </a:p>
      </dgm:t>
    </dgm:pt>
    <dgm:pt modelId="{BA368CE5-51A6-A04F-98A6-7F68143E20EF}" type="parTrans" cxnId="{8C0CE6A1-1A46-C647-B12F-54C1624DF989}">
      <dgm:prSet/>
      <dgm:spPr/>
      <dgm:t>
        <a:bodyPr/>
        <a:lstStyle/>
        <a:p>
          <a:endParaRPr lang="en-GB"/>
        </a:p>
      </dgm:t>
    </dgm:pt>
    <dgm:pt modelId="{EC1330CA-EC25-9547-A757-7D9A879D7ED5}" type="sibTrans" cxnId="{8C0CE6A1-1A46-C647-B12F-54C1624DF989}">
      <dgm:prSet/>
      <dgm:spPr/>
      <dgm:t>
        <a:bodyPr/>
        <a:lstStyle/>
        <a:p>
          <a:endParaRPr lang="en-GB"/>
        </a:p>
      </dgm:t>
    </dgm:pt>
    <dgm:pt modelId="{2FAE0C18-CC7C-7E48-B15B-C6F19731581A}">
      <dgm:prSet phldrT="[Text]"/>
      <dgm:spPr/>
      <dgm:t>
        <a:bodyPr/>
        <a:lstStyle/>
        <a:p>
          <a:endParaRPr lang="en-GB" dirty="0"/>
        </a:p>
      </dgm:t>
    </dgm:pt>
    <dgm:pt modelId="{88B0E42D-055F-094E-A866-FC2A15C248B3}" type="parTrans" cxnId="{06F1C77F-691C-164F-B5DA-89837E97C992}">
      <dgm:prSet/>
      <dgm:spPr/>
      <dgm:t>
        <a:bodyPr/>
        <a:lstStyle/>
        <a:p>
          <a:endParaRPr lang="en-GB"/>
        </a:p>
      </dgm:t>
    </dgm:pt>
    <dgm:pt modelId="{6142686E-6E93-9642-AB5D-08A124F87A0C}" type="sibTrans" cxnId="{06F1C77F-691C-164F-B5DA-89837E97C992}">
      <dgm:prSet/>
      <dgm:spPr/>
      <dgm:t>
        <a:bodyPr/>
        <a:lstStyle/>
        <a:p>
          <a:endParaRPr lang="en-GB"/>
        </a:p>
      </dgm:t>
    </dgm:pt>
    <dgm:pt modelId="{F932C254-A4ED-654F-AA87-4D90315E8A8D}">
      <dgm:prSet phldrT="[Text]"/>
      <dgm:spPr/>
      <dgm:t>
        <a:bodyPr/>
        <a:lstStyle/>
        <a:p>
          <a:endParaRPr lang="en-GB" dirty="0"/>
        </a:p>
      </dgm:t>
    </dgm:pt>
    <dgm:pt modelId="{8F3D98D2-E220-8C4A-90F4-62AFFFD3B2A8}" type="parTrans" cxnId="{0D77B3B0-0510-F04E-B96C-7FC81817CCC1}">
      <dgm:prSet/>
      <dgm:spPr/>
      <dgm:t>
        <a:bodyPr/>
        <a:lstStyle/>
        <a:p>
          <a:endParaRPr lang="en-GB"/>
        </a:p>
      </dgm:t>
    </dgm:pt>
    <dgm:pt modelId="{2C68937E-3105-8D4E-86DE-C4F10EEE0EDA}" type="sibTrans" cxnId="{0D77B3B0-0510-F04E-B96C-7FC81817CCC1}">
      <dgm:prSet/>
      <dgm:spPr/>
      <dgm:t>
        <a:bodyPr/>
        <a:lstStyle/>
        <a:p>
          <a:endParaRPr lang="en-GB"/>
        </a:p>
      </dgm:t>
    </dgm:pt>
    <dgm:pt modelId="{0A6A19AE-E5D7-9342-8ED2-3CF41400F4AA}">
      <dgm:prSet phldrT="[Text]"/>
      <dgm:spPr/>
      <dgm:t>
        <a:bodyPr/>
        <a:lstStyle/>
        <a:p>
          <a:endParaRPr lang="en-GB" dirty="0"/>
        </a:p>
      </dgm:t>
    </dgm:pt>
    <dgm:pt modelId="{4F8EEE3B-C01B-294F-9BA5-65EA245D07E1}" type="parTrans" cxnId="{BEFAA9C4-B8A9-784F-A65A-D8E4EF2466F6}">
      <dgm:prSet/>
      <dgm:spPr/>
      <dgm:t>
        <a:bodyPr/>
        <a:lstStyle/>
        <a:p>
          <a:endParaRPr lang="en-GB"/>
        </a:p>
      </dgm:t>
    </dgm:pt>
    <dgm:pt modelId="{84981BBA-A803-124C-8392-6F5FD962DA5C}" type="sibTrans" cxnId="{BEFAA9C4-B8A9-784F-A65A-D8E4EF2466F6}">
      <dgm:prSet/>
      <dgm:spPr/>
      <dgm:t>
        <a:bodyPr/>
        <a:lstStyle/>
        <a:p>
          <a:endParaRPr lang="en-GB"/>
        </a:p>
      </dgm:t>
    </dgm:pt>
    <dgm:pt modelId="{DC2F85ED-7E26-E04E-8382-C3920E5FF62F}" type="pres">
      <dgm:prSet presAssocID="{D1EBC389-179F-FF47-BE46-92045F32164E}" presName="linearFlow" presStyleCnt="0">
        <dgm:presLayoutVars>
          <dgm:dir/>
          <dgm:animLvl val="lvl"/>
          <dgm:resizeHandles val="exact"/>
        </dgm:presLayoutVars>
      </dgm:prSet>
      <dgm:spPr/>
    </dgm:pt>
    <dgm:pt modelId="{6717002E-14A4-7A48-B9E2-A1686063D686}" type="pres">
      <dgm:prSet presAssocID="{D8C8D202-62C9-4745-BBF7-156F5924F1B3}" presName="composite" presStyleCnt="0"/>
      <dgm:spPr/>
    </dgm:pt>
    <dgm:pt modelId="{AA1A4036-9986-4848-8CC1-05702BA86D3B}" type="pres">
      <dgm:prSet presAssocID="{D8C8D202-62C9-4745-BBF7-156F5924F1B3}" presName="parTx" presStyleLbl="node1" presStyleIdx="0" presStyleCnt="3">
        <dgm:presLayoutVars>
          <dgm:chMax val="0"/>
          <dgm:chPref val="0"/>
          <dgm:bulletEnabled val="1"/>
        </dgm:presLayoutVars>
      </dgm:prSet>
      <dgm:spPr/>
    </dgm:pt>
    <dgm:pt modelId="{F5C60EA3-6B1B-5840-B97F-D9F59E9352FC}" type="pres">
      <dgm:prSet presAssocID="{D8C8D202-62C9-4745-BBF7-156F5924F1B3}" presName="parSh" presStyleLbl="node1" presStyleIdx="0" presStyleCnt="3"/>
      <dgm:spPr/>
    </dgm:pt>
    <dgm:pt modelId="{5F11E4A4-7FF3-B945-962A-09575008DB0E}" type="pres">
      <dgm:prSet presAssocID="{D8C8D202-62C9-4745-BBF7-156F5924F1B3}" presName="desTx" presStyleLbl="fgAcc1" presStyleIdx="0" presStyleCnt="3">
        <dgm:presLayoutVars>
          <dgm:bulletEnabled val="1"/>
        </dgm:presLayoutVars>
      </dgm:prSet>
      <dgm:spPr/>
    </dgm:pt>
    <dgm:pt modelId="{6AEEC320-459E-454F-B19A-78E417A58666}" type="pres">
      <dgm:prSet presAssocID="{FD2FE80B-81DB-6445-AB56-E74D24660F26}" presName="sibTrans" presStyleLbl="sibTrans2D1" presStyleIdx="0" presStyleCnt="2" custScaleX="99679" custScaleY="637349" custLinFactY="100000" custLinFactNeighborX="26077" custLinFactNeighborY="143856"/>
      <dgm:spPr/>
    </dgm:pt>
    <dgm:pt modelId="{460419F3-7FCE-7B40-9503-97C3B7E5BA0A}" type="pres">
      <dgm:prSet presAssocID="{FD2FE80B-81DB-6445-AB56-E74D24660F26}" presName="connTx" presStyleLbl="sibTrans2D1" presStyleIdx="0" presStyleCnt="2"/>
      <dgm:spPr/>
    </dgm:pt>
    <dgm:pt modelId="{FCEF68F8-DBE9-6344-A251-FA3EF2D81260}" type="pres">
      <dgm:prSet presAssocID="{9054898E-1986-5243-8B54-9E63DDB333DE}" presName="composite" presStyleCnt="0"/>
      <dgm:spPr/>
    </dgm:pt>
    <dgm:pt modelId="{DD36E4A7-1BC3-204C-AEC2-CD9727BD1064}" type="pres">
      <dgm:prSet presAssocID="{9054898E-1986-5243-8B54-9E63DDB333DE}" presName="parTx" presStyleLbl="node1" presStyleIdx="0" presStyleCnt="3">
        <dgm:presLayoutVars>
          <dgm:chMax val="0"/>
          <dgm:chPref val="0"/>
          <dgm:bulletEnabled val="1"/>
        </dgm:presLayoutVars>
      </dgm:prSet>
      <dgm:spPr/>
    </dgm:pt>
    <dgm:pt modelId="{591E0077-993A-4642-8DDC-80E75ABD25AA}" type="pres">
      <dgm:prSet presAssocID="{9054898E-1986-5243-8B54-9E63DDB333DE}" presName="parSh" presStyleLbl="node1" presStyleIdx="1" presStyleCnt="3"/>
      <dgm:spPr/>
    </dgm:pt>
    <dgm:pt modelId="{12E6124C-81DA-2749-ADDF-FDC4F9EA797F}" type="pres">
      <dgm:prSet presAssocID="{9054898E-1986-5243-8B54-9E63DDB333DE}" presName="desTx" presStyleLbl="fgAcc1" presStyleIdx="1" presStyleCnt="3">
        <dgm:presLayoutVars>
          <dgm:bulletEnabled val="1"/>
        </dgm:presLayoutVars>
      </dgm:prSet>
      <dgm:spPr/>
    </dgm:pt>
    <dgm:pt modelId="{6E1F5173-3F7A-2940-8CE1-69C53DBF8205}" type="pres">
      <dgm:prSet presAssocID="{EBC58CFB-F219-B545-B094-E231A82269A2}" presName="sibTrans" presStyleLbl="sibTrans2D1" presStyleIdx="1" presStyleCnt="2" custFlipHor="0" custScaleX="99875" custScaleY="634352" custLinFactY="100000" custLinFactNeighborX="33207" custLinFactNeighborY="157481"/>
      <dgm:spPr/>
    </dgm:pt>
    <dgm:pt modelId="{DE6BB0B2-25D3-FF44-9560-E37B0BC260AE}" type="pres">
      <dgm:prSet presAssocID="{EBC58CFB-F219-B545-B094-E231A82269A2}" presName="connTx" presStyleLbl="sibTrans2D1" presStyleIdx="1" presStyleCnt="2"/>
      <dgm:spPr/>
    </dgm:pt>
    <dgm:pt modelId="{5F1E0A8C-8F93-4B49-8847-A6DB068DD6BD}" type="pres">
      <dgm:prSet presAssocID="{4BB5FFF8-0222-004F-9C4B-3D9D5D5FB0A0}" presName="composite" presStyleCnt="0"/>
      <dgm:spPr/>
    </dgm:pt>
    <dgm:pt modelId="{22B96ACF-7565-AA45-A44A-6598046BE040}" type="pres">
      <dgm:prSet presAssocID="{4BB5FFF8-0222-004F-9C4B-3D9D5D5FB0A0}" presName="parTx" presStyleLbl="node1" presStyleIdx="1" presStyleCnt="3">
        <dgm:presLayoutVars>
          <dgm:chMax val="0"/>
          <dgm:chPref val="0"/>
          <dgm:bulletEnabled val="1"/>
        </dgm:presLayoutVars>
      </dgm:prSet>
      <dgm:spPr/>
    </dgm:pt>
    <dgm:pt modelId="{33A77B25-8490-4540-B40B-3E211A20B7DE}" type="pres">
      <dgm:prSet presAssocID="{4BB5FFF8-0222-004F-9C4B-3D9D5D5FB0A0}" presName="parSh" presStyleLbl="node1" presStyleIdx="2" presStyleCnt="3"/>
      <dgm:spPr/>
    </dgm:pt>
    <dgm:pt modelId="{5BB1E285-849B-3D47-B59C-CBB179B65AFE}" type="pres">
      <dgm:prSet presAssocID="{4BB5FFF8-0222-004F-9C4B-3D9D5D5FB0A0}" presName="desTx" presStyleLbl="fgAcc1" presStyleIdx="2" presStyleCnt="3">
        <dgm:presLayoutVars>
          <dgm:bulletEnabled val="1"/>
        </dgm:presLayoutVars>
      </dgm:prSet>
      <dgm:spPr/>
    </dgm:pt>
  </dgm:ptLst>
  <dgm:cxnLst>
    <dgm:cxn modelId="{E19ED205-119C-3745-9A1F-0377F655288F}" type="presOf" srcId="{8AC33369-A1C7-E644-BD0B-6F78AD5B3DFD}" destId="{12E6124C-81DA-2749-ADDF-FDC4F9EA797F}" srcOrd="0" destOrd="3" presId="urn:microsoft.com/office/officeart/2005/8/layout/process3"/>
    <dgm:cxn modelId="{F4B81407-58AA-AB45-8FFA-5425E5617194}" srcId="{D1EBC389-179F-FF47-BE46-92045F32164E}" destId="{D8C8D202-62C9-4745-BBF7-156F5924F1B3}" srcOrd="0" destOrd="0" parTransId="{F25FA0A6-395F-2E4A-9F3F-1A975AE4D124}" sibTransId="{FD2FE80B-81DB-6445-AB56-E74D24660F26}"/>
    <dgm:cxn modelId="{9037CA16-C76E-5643-A4B5-CEBAF351C86A}" srcId="{4BB5FFF8-0222-004F-9C4B-3D9D5D5FB0A0}" destId="{9CC598B5-3BC7-D04A-8582-EF19A8D596D9}" srcOrd="3" destOrd="0" parTransId="{2B6CEE26-D598-2540-BB6E-D7650FB2F81A}" sibTransId="{32B3F369-8DF5-DD43-83EE-D4A38E75B995}"/>
    <dgm:cxn modelId="{33BDD01F-72C5-BF42-B1F6-7616A8F5A929}" type="presOf" srcId="{5CEF98F5-A7CC-134D-9F4D-60E4E8B0DF24}" destId="{12E6124C-81DA-2749-ADDF-FDC4F9EA797F}" srcOrd="0" destOrd="1" presId="urn:microsoft.com/office/officeart/2005/8/layout/process3"/>
    <dgm:cxn modelId="{BE102D29-D6CB-A04B-9B35-8D2BEC7D6B7D}" srcId="{D8C8D202-62C9-4745-BBF7-156F5924F1B3}" destId="{CCB29264-2BD1-4044-8872-016733DCC94E}" srcOrd="4" destOrd="0" parTransId="{20165747-2F0B-E24F-8677-18F49FD742CC}" sibTransId="{A3AAC957-3723-5C40-B3F0-B68651F41C51}"/>
    <dgm:cxn modelId="{103A052C-57DC-EB43-8EDE-1290D4346FEC}" type="presOf" srcId="{9CC598B5-3BC7-D04A-8582-EF19A8D596D9}" destId="{5BB1E285-849B-3D47-B59C-CBB179B65AFE}" srcOrd="0" destOrd="3" presId="urn:microsoft.com/office/officeart/2005/8/layout/process3"/>
    <dgm:cxn modelId="{418BE830-C950-9645-82D1-71116BA12A0A}" type="presOf" srcId="{636A4E65-B8C7-3042-8E9D-82E0701BC623}" destId="{5BB1E285-849B-3D47-B59C-CBB179B65AFE}" srcOrd="0" destOrd="0" presId="urn:microsoft.com/office/officeart/2005/8/layout/process3"/>
    <dgm:cxn modelId="{7685EB38-A8E6-4946-98B5-D1E57FD00719}" type="presOf" srcId="{EBC58CFB-F219-B545-B094-E231A82269A2}" destId="{6E1F5173-3F7A-2940-8CE1-69C53DBF8205}" srcOrd="0" destOrd="0" presId="urn:microsoft.com/office/officeart/2005/8/layout/process3"/>
    <dgm:cxn modelId="{D52B5E39-54B7-9847-88B3-0B4EE84D52C2}" srcId="{9054898E-1986-5243-8B54-9E63DDB333DE}" destId="{2C56861B-8479-E74E-84FE-1F2A55D1A9C6}" srcOrd="5" destOrd="0" parTransId="{DF9C0EC8-C3A7-ED44-9D8D-C4C661D06263}" sibTransId="{8710CE07-60C4-294B-B5B3-4B7898892CAB}"/>
    <dgm:cxn modelId="{0AE2513A-9391-904C-ADE3-C516A65AB0FE}" srcId="{D8C8D202-62C9-4745-BBF7-156F5924F1B3}" destId="{8275B57B-A51E-234B-A325-C71D790DAA9E}" srcOrd="5" destOrd="0" parTransId="{404CCED2-EAE9-F442-B88E-3BC63C24025B}" sibTransId="{FA3AEB38-D11B-F649-8FE7-3AA3FB0C22B5}"/>
    <dgm:cxn modelId="{973FEB3C-0FD0-9040-ACC6-4B36E871CE82}" srcId="{4BB5FFF8-0222-004F-9C4B-3D9D5D5FB0A0}" destId="{636A4E65-B8C7-3042-8E9D-82E0701BC623}" srcOrd="0" destOrd="0" parTransId="{C2D1CAD7-CE17-2B4C-905D-EE95E84B35AC}" sibTransId="{B7442672-6F96-5143-AF6F-B314AB598A49}"/>
    <dgm:cxn modelId="{E8189E41-64E7-C142-A5D7-112A17AA86B5}" srcId="{4BB5FFF8-0222-004F-9C4B-3D9D5D5FB0A0}" destId="{4C9A24A3-A5EE-9747-9AC5-728B89C6B221}" srcOrd="2" destOrd="0" parTransId="{B4913EF2-533C-CE46-B0FE-5564E7309337}" sibTransId="{D0F5BC2F-83D9-7841-A018-D94D2C70CB11}"/>
    <dgm:cxn modelId="{E2FCA14A-0515-4742-83E7-978FFE14750A}" type="presOf" srcId="{EBC58CFB-F219-B545-B094-E231A82269A2}" destId="{DE6BB0B2-25D3-FF44-9560-E37B0BC260AE}" srcOrd="1" destOrd="0" presId="urn:microsoft.com/office/officeart/2005/8/layout/process3"/>
    <dgm:cxn modelId="{5855AE4C-90D6-004F-BC2C-B4171B16CBCB}" type="presOf" srcId="{9054898E-1986-5243-8B54-9E63DDB333DE}" destId="{DD36E4A7-1BC3-204C-AEC2-CD9727BD1064}" srcOrd="0" destOrd="0" presId="urn:microsoft.com/office/officeart/2005/8/layout/process3"/>
    <dgm:cxn modelId="{4D9B9053-102C-B54C-BB75-047B8AB77BB6}" type="presOf" srcId="{F932C254-A4ED-654F-AA87-4D90315E8A8D}" destId="{12E6124C-81DA-2749-ADDF-FDC4F9EA797F}" srcOrd="0" destOrd="2" presId="urn:microsoft.com/office/officeart/2005/8/layout/process3"/>
    <dgm:cxn modelId="{F1FD5756-9301-CF47-A74E-CB227C06B68E}" type="presOf" srcId="{4BB5FFF8-0222-004F-9C4B-3D9D5D5FB0A0}" destId="{22B96ACF-7565-AA45-A44A-6598046BE040}" srcOrd="0" destOrd="0" presId="urn:microsoft.com/office/officeart/2005/8/layout/process3"/>
    <dgm:cxn modelId="{67CEAB5F-D027-DA4E-9862-5E7247772D7D}" type="presOf" srcId="{2C56861B-8479-E74E-84FE-1F2A55D1A9C6}" destId="{12E6124C-81DA-2749-ADDF-FDC4F9EA797F}" srcOrd="0" destOrd="5" presId="urn:microsoft.com/office/officeart/2005/8/layout/process3"/>
    <dgm:cxn modelId="{B72AE75F-2224-9748-9F38-05164CDFE58A}" type="presOf" srcId="{CCB29264-2BD1-4044-8872-016733DCC94E}" destId="{5F11E4A4-7FF3-B945-962A-09575008DB0E}" srcOrd="0" destOrd="4" presId="urn:microsoft.com/office/officeart/2005/8/layout/process3"/>
    <dgm:cxn modelId="{46F89C65-4DCD-A64B-80DB-7FD74052E9A1}" type="presOf" srcId="{D1EBC389-179F-FF47-BE46-92045F32164E}" destId="{DC2F85ED-7E26-E04E-8382-C3920E5FF62F}" srcOrd="0" destOrd="0" presId="urn:microsoft.com/office/officeart/2005/8/layout/process3"/>
    <dgm:cxn modelId="{7AAC7F6C-B978-7541-A54C-7D7F3FE817B5}" srcId="{4BB5FFF8-0222-004F-9C4B-3D9D5D5FB0A0}" destId="{121411E8-FCE3-C24B-AC65-1B2E4EE086F8}" srcOrd="1" destOrd="0" parTransId="{6EB104B4-6D74-1D41-9CB3-2FB839670645}" sibTransId="{5AE1C63F-4DF6-3E42-AF2B-11FD3AC63D78}"/>
    <dgm:cxn modelId="{06F1C77F-691C-164F-B5DA-89837E97C992}" srcId="{9054898E-1986-5243-8B54-9E63DDB333DE}" destId="{2FAE0C18-CC7C-7E48-B15B-C6F19731581A}" srcOrd="0" destOrd="0" parTransId="{88B0E42D-055F-094E-A866-FC2A15C248B3}" sibTransId="{6142686E-6E93-9642-AB5D-08A124F87A0C}"/>
    <dgm:cxn modelId="{B18B2B8C-8EF8-FE49-9BEE-A0E83BE24DBF}" type="presOf" srcId="{4BB5FFF8-0222-004F-9C4B-3D9D5D5FB0A0}" destId="{33A77B25-8490-4540-B40B-3E211A20B7DE}" srcOrd="1" destOrd="0" presId="urn:microsoft.com/office/officeart/2005/8/layout/process3"/>
    <dgm:cxn modelId="{3E1DB68D-E09C-7749-BD3C-3A899769AB72}" type="presOf" srcId="{9054898E-1986-5243-8B54-9E63DDB333DE}" destId="{591E0077-993A-4642-8DDC-80E75ABD25AA}" srcOrd="1" destOrd="0" presId="urn:microsoft.com/office/officeart/2005/8/layout/process3"/>
    <dgm:cxn modelId="{F7CDBD8E-A829-0543-BD19-2969FB7D74AC}" type="presOf" srcId="{0ABFCFF4-0427-8941-ACFD-5BBE4CC79CB5}" destId="{5F11E4A4-7FF3-B945-962A-09575008DB0E}" srcOrd="0" destOrd="1" presId="urn:microsoft.com/office/officeart/2005/8/layout/process3"/>
    <dgm:cxn modelId="{6A924E94-EA23-DC4A-8038-FCE60A3460F4}" srcId="{D8C8D202-62C9-4745-BBF7-156F5924F1B3}" destId="{D0E025E1-31CB-444C-B792-3AD91C0EBD71}" srcOrd="2" destOrd="0" parTransId="{5161A76E-DC22-A64A-A51D-3B9B84F39D5E}" sibTransId="{2F50D9B2-5FDE-984A-906F-57C54064A5FE}"/>
    <dgm:cxn modelId="{C8B0F494-5AA9-5241-AC08-97BDD500C887}" type="presOf" srcId="{121411E8-FCE3-C24B-AC65-1B2E4EE086F8}" destId="{5BB1E285-849B-3D47-B59C-CBB179B65AFE}" srcOrd="0" destOrd="1" presId="urn:microsoft.com/office/officeart/2005/8/layout/process3"/>
    <dgm:cxn modelId="{72931799-818E-3944-A546-07ED1E300AE4}" srcId="{D8C8D202-62C9-4745-BBF7-156F5924F1B3}" destId="{0ABFCFF4-0427-8941-ACFD-5BBE4CC79CB5}" srcOrd="1" destOrd="0" parTransId="{D0B30060-2FBA-6F40-A13F-43F39218C979}" sibTransId="{080C7839-8B52-4446-A187-EF509886C588}"/>
    <dgm:cxn modelId="{BDA7B999-4993-DB44-BAD6-F48FBE4B0B64}" type="presOf" srcId="{708CD9BD-51BD-E74A-A08F-63693B985E56}" destId="{5F11E4A4-7FF3-B945-962A-09575008DB0E}" srcOrd="0" destOrd="0" presId="urn:microsoft.com/office/officeart/2005/8/layout/process3"/>
    <dgm:cxn modelId="{8C0CE6A1-1A46-C647-B12F-54C1624DF989}" srcId="{D8C8D202-62C9-4745-BBF7-156F5924F1B3}" destId="{708CD9BD-51BD-E74A-A08F-63693B985E56}" srcOrd="0" destOrd="0" parTransId="{BA368CE5-51A6-A04F-98A6-7F68143E20EF}" sibTransId="{EC1330CA-EC25-9547-A757-7D9A879D7ED5}"/>
    <dgm:cxn modelId="{AC902EA2-AF0D-DB4F-ABC8-2E6F7B20EB05}" srcId="{D1EBC389-179F-FF47-BE46-92045F32164E}" destId="{4BB5FFF8-0222-004F-9C4B-3D9D5D5FB0A0}" srcOrd="2" destOrd="0" parTransId="{35A014E2-C483-2748-B9FE-B46E36F06A32}" sibTransId="{46CF08AF-584C-3B48-AA9A-675ACCA654FE}"/>
    <dgm:cxn modelId="{9F0D9AA4-F5F0-C046-AF40-EB50990F91D6}" type="presOf" srcId="{0A6A19AE-E5D7-9342-8ED2-3CF41400F4AA}" destId="{12E6124C-81DA-2749-ADDF-FDC4F9EA797F}" srcOrd="0" destOrd="4" presId="urn:microsoft.com/office/officeart/2005/8/layout/process3"/>
    <dgm:cxn modelId="{1330E2AD-468A-8A43-B216-5BFF8907542C}" srcId="{9054898E-1986-5243-8B54-9E63DDB333DE}" destId="{8AC33369-A1C7-E644-BD0B-6F78AD5B3DFD}" srcOrd="3" destOrd="0" parTransId="{5F81D83D-4C17-CC42-91B6-F14D3C6617A7}" sibTransId="{07E4F162-2E3C-6842-B1AA-832CE7586683}"/>
    <dgm:cxn modelId="{A95A7DAE-B347-B34E-87FC-C211E7690AAE}" type="presOf" srcId="{FD2FE80B-81DB-6445-AB56-E74D24660F26}" destId="{6AEEC320-459E-454F-B19A-78E417A58666}" srcOrd="0" destOrd="0" presId="urn:microsoft.com/office/officeart/2005/8/layout/process3"/>
    <dgm:cxn modelId="{0D77B3B0-0510-F04E-B96C-7FC81817CCC1}" srcId="{9054898E-1986-5243-8B54-9E63DDB333DE}" destId="{F932C254-A4ED-654F-AA87-4D90315E8A8D}" srcOrd="2" destOrd="0" parTransId="{8F3D98D2-E220-8C4A-90F4-62AFFFD3B2A8}" sibTransId="{2C68937E-3105-8D4E-86DE-C4F10EEE0EDA}"/>
    <dgm:cxn modelId="{BF6AC0B2-AA6B-994F-B4E8-8843CD3EFC48}" type="presOf" srcId="{2FAE0C18-CC7C-7E48-B15B-C6F19731581A}" destId="{12E6124C-81DA-2749-ADDF-FDC4F9EA797F}" srcOrd="0" destOrd="0" presId="urn:microsoft.com/office/officeart/2005/8/layout/process3"/>
    <dgm:cxn modelId="{92DFE0B7-B659-434A-9D28-78B6796ABBDC}" type="presOf" srcId="{5113A582-B2DF-334F-9388-B13A751A51D0}" destId="{5F11E4A4-7FF3-B945-962A-09575008DB0E}" srcOrd="0" destOrd="3" presId="urn:microsoft.com/office/officeart/2005/8/layout/process3"/>
    <dgm:cxn modelId="{0DDEA5BD-8F8F-C747-9C26-EB001888F3F3}" srcId="{D1EBC389-179F-FF47-BE46-92045F32164E}" destId="{9054898E-1986-5243-8B54-9E63DDB333DE}" srcOrd="1" destOrd="0" parTransId="{96A7F3A9-A26C-0F45-8721-D3F0657CF73A}" sibTransId="{EBC58CFB-F219-B545-B094-E231A82269A2}"/>
    <dgm:cxn modelId="{DF050BC4-3889-AB4B-B7B3-15BC8F0A4CE5}" type="presOf" srcId="{D8C8D202-62C9-4745-BBF7-156F5924F1B3}" destId="{F5C60EA3-6B1B-5840-B97F-D9F59E9352FC}" srcOrd="1" destOrd="0" presId="urn:microsoft.com/office/officeart/2005/8/layout/process3"/>
    <dgm:cxn modelId="{BEFAA9C4-B8A9-784F-A65A-D8E4EF2466F6}" srcId="{9054898E-1986-5243-8B54-9E63DDB333DE}" destId="{0A6A19AE-E5D7-9342-8ED2-3CF41400F4AA}" srcOrd="4" destOrd="0" parTransId="{4F8EEE3B-C01B-294F-9BA5-65EA245D07E1}" sibTransId="{84981BBA-A803-124C-8392-6F5FD962DA5C}"/>
    <dgm:cxn modelId="{AD60FCD1-E3ED-3046-B730-7E81AA5F3252}" type="presOf" srcId="{8275B57B-A51E-234B-A325-C71D790DAA9E}" destId="{5F11E4A4-7FF3-B945-962A-09575008DB0E}" srcOrd="0" destOrd="5" presId="urn:microsoft.com/office/officeart/2005/8/layout/process3"/>
    <dgm:cxn modelId="{7EB180D3-7BAD-4B4A-B50C-37B2B02B93CF}" type="presOf" srcId="{FD2FE80B-81DB-6445-AB56-E74D24660F26}" destId="{460419F3-7FCE-7B40-9503-97C3B7E5BA0A}" srcOrd="1" destOrd="0" presId="urn:microsoft.com/office/officeart/2005/8/layout/process3"/>
    <dgm:cxn modelId="{86FBBAD5-F679-EA49-B87D-8D6158D13D5B}" type="presOf" srcId="{4C9A24A3-A5EE-9747-9AC5-728B89C6B221}" destId="{5BB1E285-849B-3D47-B59C-CBB179B65AFE}" srcOrd="0" destOrd="2" presId="urn:microsoft.com/office/officeart/2005/8/layout/process3"/>
    <dgm:cxn modelId="{D2A754D8-291D-CA47-9BB5-BA9096057C74}" srcId="{D8C8D202-62C9-4745-BBF7-156F5924F1B3}" destId="{5113A582-B2DF-334F-9388-B13A751A51D0}" srcOrd="3" destOrd="0" parTransId="{225CFD3E-99ED-D443-AC18-31C4A709739F}" sibTransId="{255D55D8-AC17-9E46-A9F3-273DAC0F7207}"/>
    <dgm:cxn modelId="{096359DB-F53C-D544-8BBA-F013715D06DE}" srcId="{9054898E-1986-5243-8B54-9E63DDB333DE}" destId="{5CEF98F5-A7CC-134D-9F4D-60E4E8B0DF24}" srcOrd="1" destOrd="0" parTransId="{2E23B402-89C8-EE46-A189-BA3DD2C8299B}" sibTransId="{6C436C2E-ECF1-564A-8B10-48AE4AC6849C}"/>
    <dgm:cxn modelId="{A4C8FCE3-9B1A-7447-991B-F80AFE7976F7}" type="presOf" srcId="{D0E025E1-31CB-444C-B792-3AD91C0EBD71}" destId="{5F11E4A4-7FF3-B945-962A-09575008DB0E}" srcOrd="0" destOrd="2" presId="urn:microsoft.com/office/officeart/2005/8/layout/process3"/>
    <dgm:cxn modelId="{D1C344F7-6C3A-4D4F-8124-6836053EAEBB}" type="presOf" srcId="{D8C8D202-62C9-4745-BBF7-156F5924F1B3}" destId="{AA1A4036-9986-4848-8CC1-05702BA86D3B}" srcOrd="0" destOrd="0" presId="urn:microsoft.com/office/officeart/2005/8/layout/process3"/>
    <dgm:cxn modelId="{D0A706F4-32BF-3348-A177-198E2D9E0A6E}" type="presParOf" srcId="{DC2F85ED-7E26-E04E-8382-C3920E5FF62F}" destId="{6717002E-14A4-7A48-B9E2-A1686063D686}" srcOrd="0" destOrd="0" presId="urn:microsoft.com/office/officeart/2005/8/layout/process3"/>
    <dgm:cxn modelId="{2D12A0F5-F59C-6C4B-9060-11F9A9E6EE81}" type="presParOf" srcId="{6717002E-14A4-7A48-B9E2-A1686063D686}" destId="{AA1A4036-9986-4848-8CC1-05702BA86D3B}" srcOrd="0" destOrd="0" presId="urn:microsoft.com/office/officeart/2005/8/layout/process3"/>
    <dgm:cxn modelId="{57B18882-012F-3242-836E-6D8FCB80978F}" type="presParOf" srcId="{6717002E-14A4-7A48-B9E2-A1686063D686}" destId="{F5C60EA3-6B1B-5840-B97F-D9F59E9352FC}" srcOrd="1" destOrd="0" presId="urn:microsoft.com/office/officeart/2005/8/layout/process3"/>
    <dgm:cxn modelId="{117E27AB-42A9-ED44-ACBF-61B05D8C9650}" type="presParOf" srcId="{6717002E-14A4-7A48-B9E2-A1686063D686}" destId="{5F11E4A4-7FF3-B945-962A-09575008DB0E}" srcOrd="2" destOrd="0" presId="urn:microsoft.com/office/officeart/2005/8/layout/process3"/>
    <dgm:cxn modelId="{ECC9DD3A-6938-B741-99FA-2F5A2B65B0EE}" type="presParOf" srcId="{DC2F85ED-7E26-E04E-8382-C3920E5FF62F}" destId="{6AEEC320-459E-454F-B19A-78E417A58666}" srcOrd="1" destOrd="0" presId="urn:microsoft.com/office/officeart/2005/8/layout/process3"/>
    <dgm:cxn modelId="{D2295FCF-930A-5A4B-AE3F-14938EB07111}" type="presParOf" srcId="{6AEEC320-459E-454F-B19A-78E417A58666}" destId="{460419F3-7FCE-7B40-9503-97C3B7E5BA0A}" srcOrd="0" destOrd="0" presId="urn:microsoft.com/office/officeart/2005/8/layout/process3"/>
    <dgm:cxn modelId="{8CBC53B2-CDA6-B249-B456-6DDB7D4D0BC6}" type="presParOf" srcId="{DC2F85ED-7E26-E04E-8382-C3920E5FF62F}" destId="{FCEF68F8-DBE9-6344-A251-FA3EF2D81260}" srcOrd="2" destOrd="0" presId="urn:microsoft.com/office/officeart/2005/8/layout/process3"/>
    <dgm:cxn modelId="{90FA9C0C-0C53-5A4E-953B-67D39C1A33A5}" type="presParOf" srcId="{FCEF68F8-DBE9-6344-A251-FA3EF2D81260}" destId="{DD36E4A7-1BC3-204C-AEC2-CD9727BD1064}" srcOrd="0" destOrd="0" presId="urn:microsoft.com/office/officeart/2005/8/layout/process3"/>
    <dgm:cxn modelId="{51A1FAB6-4DBB-9142-AD7A-C7CDDAB9B135}" type="presParOf" srcId="{FCEF68F8-DBE9-6344-A251-FA3EF2D81260}" destId="{591E0077-993A-4642-8DDC-80E75ABD25AA}" srcOrd="1" destOrd="0" presId="urn:microsoft.com/office/officeart/2005/8/layout/process3"/>
    <dgm:cxn modelId="{CB0C6283-F308-294D-A7CA-BE710105A28B}" type="presParOf" srcId="{FCEF68F8-DBE9-6344-A251-FA3EF2D81260}" destId="{12E6124C-81DA-2749-ADDF-FDC4F9EA797F}" srcOrd="2" destOrd="0" presId="urn:microsoft.com/office/officeart/2005/8/layout/process3"/>
    <dgm:cxn modelId="{D8B5C27B-1F56-7C49-8F78-B0C875D5713A}" type="presParOf" srcId="{DC2F85ED-7E26-E04E-8382-C3920E5FF62F}" destId="{6E1F5173-3F7A-2940-8CE1-69C53DBF8205}" srcOrd="3" destOrd="0" presId="urn:microsoft.com/office/officeart/2005/8/layout/process3"/>
    <dgm:cxn modelId="{2B3CD979-F743-CB4A-ABE4-82C1FE30F6BD}" type="presParOf" srcId="{6E1F5173-3F7A-2940-8CE1-69C53DBF8205}" destId="{DE6BB0B2-25D3-FF44-9560-E37B0BC260AE}" srcOrd="0" destOrd="0" presId="urn:microsoft.com/office/officeart/2005/8/layout/process3"/>
    <dgm:cxn modelId="{29A5622B-AB2E-AB49-AB81-65408FC59132}" type="presParOf" srcId="{DC2F85ED-7E26-E04E-8382-C3920E5FF62F}" destId="{5F1E0A8C-8F93-4B49-8847-A6DB068DD6BD}" srcOrd="4" destOrd="0" presId="urn:microsoft.com/office/officeart/2005/8/layout/process3"/>
    <dgm:cxn modelId="{1F209540-CD12-4641-8D38-1D437CA2AEBE}" type="presParOf" srcId="{5F1E0A8C-8F93-4B49-8847-A6DB068DD6BD}" destId="{22B96ACF-7565-AA45-A44A-6598046BE040}" srcOrd="0" destOrd="0" presId="urn:microsoft.com/office/officeart/2005/8/layout/process3"/>
    <dgm:cxn modelId="{D7C077A2-9079-924A-A819-458C8B54B095}" type="presParOf" srcId="{5F1E0A8C-8F93-4B49-8847-A6DB068DD6BD}" destId="{33A77B25-8490-4540-B40B-3E211A20B7DE}" srcOrd="1" destOrd="0" presId="urn:microsoft.com/office/officeart/2005/8/layout/process3"/>
    <dgm:cxn modelId="{94E0F33F-ACC9-B94B-9B0D-037C06E47A90}" type="presParOf" srcId="{5F1E0A8C-8F93-4B49-8847-A6DB068DD6BD}" destId="{5BB1E285-849B-3D47-B59C-CBB179B65AFE}"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BE8102F-6C05-554A-BD18-2E2FF42B5385}"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GB"/>
        </a:p>
      </dgm:t>
    </dgm:pt>
    <dgm:pt modelId="{9E5FB4D6-63B1-2C4D-94AB-FD33F4ED4A84}">
      <dgm:prSet phldrT="[Text]"/>
      <dgm:spPr>
        <a:solidFill>
          <a:schemeClr val="bg2">
            <a:lumMod val="60000"/>
            <a:lumOff val="40000"/>
          </a:schemeClr>
        </a:solidFill>
      </dgm:spPr>
      <dgm:t>
        <a:bodyPr/>
        <a:lstStyle/>
        <a:p>
          <a:r>
            <a:rPr lang="en-GB" dirty="0">
              <a:solidFill>
                <a:schemeClr val="tx1"/>
              </a:solidFill>
            </a:rPr>
            <a:t>Proposed Method</a:t>
          </a:r>
        </a:p>
      </dgm:t>
    </dgm:pt>
    <dgm:pt modelId="{BD7BC53A-9B6F-7249-AC12-80AC9C1101CF}" type="parTrans" cxnId="{91C8CD48-344D-7247-9582-FFBC94DCDFCF}">
      <dgm:prSet/>
      <dgm:spPr/>
      <dgm:t>
        <a:bodyPr/>
        <a:lstStyle/>
        <a:p>
          <a:endParaRPr lang="en-GB"/>
        </a:p>
      </dgm:t>
    </dgm:pt>
    <dgm:pt modelId="{410CE6B2-78A3-F94B-9CCB-B0B716252A24}" type="sibTrans" cxnId="{91C8CD48-344D-7247-9582-FFBC94DCDFCF}">
      <dgm:prSet/>
      <dgm:spPr/>
      <dgm:t>
        <a:bodyPr/>
        <a:lstStyle/>
        <a:p>
          <a:endParaRPr lang="en-GB"/>
        </a:p>
      </dgm:t>
    </dgm:pt>
    <dgm:pt modelId="{969387EA-F9DC-BC4B-81AE-8EF6186D43B2}">
      <dgm:prSet phldrT="[Text]"/>
      <dgm:spPr>
        <a:solidFill>
          <a:schemeClr val="bg2">
            <a:lumMod val="60000"/>
            <a:lumOff val="40000"/>
          </a:schemeClr>
        </a:solidFill>
      </dgm:spPr>
      <dgm:t>
        <a:bodyPr/>
        <a:lstStyle/>
        <a:p>
          <a:r>
            <a:rPr lang="en-GB" dirty="0">
              <a:solidFill>
                <a:schemeClr val="tx1"/>
              </a:solidFill>
            </a:rPr>
            <a:t>Dataset</a:t>
          </a:r>
        </a:p>
      </dgm:t>
    </dgm:pt>
    <dgm:pt modelId="{8A704AE2-55C3-334A-80EC-6E5B6472E511}" type="parTrans" cxnId="{8D357844-A43F-F741-81CC-94DE7C3CF614}">
      <dgm:prSet/>
      <dgm:spPr/>
      <dgm:t>
        <a:bodyPr/>
        <a:lstStyle/>
        <a:p>
          <a:endParaRPr lang="en-GB"/>
        </a:p>
      </dgm:t>
    </dgm:pt>
    <dgm:pt modelId="{7C861504-B120-BB43-BA1A-C4A7D9DAA490}" type="sibTrans" cxnId="{8D357844-A43F-F741-81CC-94DE7C3CF614}">
      <dgm:prSet/>
      <dgm:spPr/>
      <dgm:t>
        <a:bodyPr/>
        <a:lstStyle/>
        <a:p>
          <a:endParaRPr lang="en-GB"/>
        </a:p>
      </dgm:t>
    </dgm:pt>
    <dgm:pt modelId="{B7E3BF86-365F-544F-BC4B-9F4FF04447AF}">
      <dgm:prSet phldrT="[Text]"/>
      <dgm:spPr>
        <a:solidFill>
          <a:schemeClr val="bg2">
            <a:lumMod val="60000"/>
            <a:lumOff val="40000"/>
          </a:schemeClr>
        </a:solidFill>
      </dgm:spPr>
      <dgm:t>
        <a:bodyPr/>
        <a:lstStyle/>
        <a:p>
          <a:r>
            <a:rPr lang="en-GB" dirty="0">
              <a:solidFill>
                <a:schemeClr val="tx1"/>
              </a:solidFill>
            </a:rPr>
            <a:t>Results</a:t>
          </a:r>
        </a:p>
      </dgm:t>
    </dgm:pt>
    <dgm:pt modelId="{679394D3-8767-CE44-B9DE-69CC346A8DF5}" type="parTrans" cxnId="{9214D6FA-66A2-C946-92DC-82FFC5527C37}">
      <dgm:prSet/>
      <dgm:spPr/>
      <dgm:t>
        <a:bodyPr/>
        <a:lstStyle/>
        <a:p>
          <a:endParaRPr lang="en-GB"/>
        </a:p>
      </dgm:t>
    </dgm:pt>
    <dgm:pt modelId="{AA83B169-C40A-9C4B-B71D-84EE681665B5}" type="sibTrans" cxnId="{9214D6FA-66A2-C946-92DC-82FFC5527C37}">
      <dgm:prSet/>
      <dgm:spPr/>
      <dgm:t>
        <a:bodyPr/>
        <a:lstStyle/>
        <a:p>
          <a:endParaRPr lang="en-GB"/>
        </a:p>
      </dgm:t>
    </dgm:pt>
    <dgm:pt modelId="{F50B5AFE-9F0C-FF48-9DD9-A02767F5308B}">
      <dgm:prSet phldrT="[Text]"/>
      <dgm:spPr>
        <a:solidFill>
          <a:schemeClr val="bg2">
            <a:lumMod val="60000"/>
            <a:lumOff val="40000"/>
          </a:schemeClr>
        </a:solidFill>
      </dgm:spPr>
      <dgm:t>
        <a:bodyPr/>
        <a:lstStyle/>
        <a:p>
          <a:r>
            <a:rPr lang="en-GB" dirty="0">
              <a:solidFill>
                <a:schemeClr val="tx1"/>
              </a:solidFill>
            </a:rPr>
            <a:t>Discussion</a:t>
          </a:r>
        </a:p>
      </dgm:t>
    </dgm:pt>
    <dgm:pt modelId="{B479D5FF-A209-3947-8B27-AEA5B76F8F37}" type="parTrans" cxnId="{A25DFBFA-7F6F-5A43-B75C-4933DC354BE0}">
      <dgm:prSet/>
      <dgm:spPr/>
      <dgm:t>
        <a:bodyPr/>
        <a:lstStyle/>
        <a:p>
          <a:endParaRPr lang="en-GB"/>
        </a:p>
      </dgm:t>
    </dgm:pt>
    <dgm:pt modelId="{587A9D8D-E1E9-D742-9294-8F8C307C95A4}" type="sibTrans" cxnId="{A25DFBFA-7F6F-5A43-B75C-4933DC354BE0}">
      <dgm:prSet/>
      <dgm:spPr/>
      <dgm:t>
        <a:bodyPr/>
        <a:lstStyle/>
        <a:p>
          <a:endParaRPr lang="en-GB"/>
        </a:p>
      </dgm:t>
    </dgm:pt>
    <dgm:pt modelId="{AE141A46-5F07-1940-8F99-4BFDC81779E5}">
      <dgm:prSet phldrT="[Text]"/>
      <dgm:spPr>
        <a:solidFill>
          <a:schemeClr val="bg2">
            <a:lumMod val="60000"/>
            <a:lumOff val="40000"/>
          </a:schemeClr>
        </a:solidFill>
      </dgm:spPr>
      <dgm:t>
        <a:bodyPr/>
        <a:lstStyle/>
        <a:p>
          <a:r>
            <a:rPr lang="en-GB" dirty="0">
              <a:solidFill>
                <a:schemeClr val="tx1"/>
              </a:solidFill>
            </a:rPr>
            <a:t>Conclusions</a:t>
          </a:r>
        </a:p>
      </dgm:t>
    </dgm:pt>
    <dgm:pt modelId="{3A20AA3A-B34D-D24A-A423-275087C0B9CF}" type="parTrans" cxnId="{D7B66F8F-075B-FA40-9AB4-5D828F5EF25A}">
      <dgm:prSet/>
      <dgm:spPr/>
      <dgm:t>
        <a:bodyPr/>
        <a:lstStyle/>
        <a:p>
          <a:endParaRPr lang="en-GB"/>
        </a:p>
      </dgm:t>
    </dgm:pt>
    <dgm:pt modelId="{C273EA3B-E8D3-9E4C-AFC5-901A2CE43A22}" type="sibTrans" cxnId="{D7B66F8F-075B-FA40-9AB4-5D828F5EF25A}">
      <dgm:prSet/>
      <dgm:spPr/>
      <dgm:t>
        <a:bodyPr/>
        <a:lstStyle/>
        <a:p>
          <a:endParaRPr lang="en-GB"/>
        </a:p>
      </dgm:t>
    </dgm:pt>
    <dgm:pt modelId="{49CD2E7A-E9CF-C745-B7EE-3524BDF09DCD}">
      <dgm:prSet phldrT="[Text]"/>
      <dgm:spPr>
        <a:solidFill>
          <a:schemeClr val="bg2">
            <a:lumMod val="60000"/>
            <a:lumOff val="40000"/>
          </a:schemeClr>
        </a:solidFill>
      </dgm:spPr>
      <dgm:t>
        <a:bodyPr/>
        <a:lstStyle/>
        <a:p>
          <a:r>
            <a:rPr lang="en-GB" dirty="0">
              <a:solidFill>
                <a:schemeClr val="tx1"/>
              </a:solidFill>
            </a:rPr>
            <a:t>Improvements</a:t>
          </a:r>
        </a:p>
      </dgm:t>
    </dgm:pt>
    <dgm:pt modelId="{19DCD48F-CAE5-094B-BDFE-E63F85FCD60A}" type="parTrans" cxnId="{06EC85E9-FA80-DD42-B27F-1DD8989D3E22}">
      <dgm:prSet/>
      <dgm:spPr/>
      <dgm:t>
        <a:bodyPr/>
        <a:lstStyle/>
        <a:p>
          <a:endParaRPr lang="en-GB"/>
        </a:p>
      </dgm:t>
    </dgm:pt>
    <dgm:pt modelId="{DE4BB01A-2A10-4147-AA46-3DA369AFD527}" type="sibTrans" cxnId="{06EC85E9-FA80-DD42-B27F-1DD8989D3E22}">
      <dgm:prSet/>
      <dgm:spPr/>
      <dgm:t>
        <a:bodyPr/>
        <a:lstStyle/>
        <a:p>
          <a:endParaRPr lang="en-GB"/>
        </a:p>
      </dgm:t>
    </dgm:pt>
    <dgm:pt modelId="{15A8D7C1-09A9-5B4F-B606-FE01A027A6BB}" type="pres">
      <dgm:prSet presAssocID="{4BE8102F-6C05-554A-BD18-2E2FF42B5385}" presName="Name0" presStyleCnt="0">
        <dgm:presLayoutVars>
          <dgm:chMax val="7"/>
          <dgm:chPref val="7"/>
          <dgm:dir/>
        </dgm:presLayoutVars>
      </dgm:prSet>
      <dgm:spPr/>
    </dgm:pt>
    <dgm:pt modelId="{6E04A7E7-17D9-6A4A-95BE-666023B8AF51}" type="pres">
      <dgm:prSet presAssocID="{4BE8102F-6C05-554A-BD18-2E2FF42B5385}" presName="Name1" presStyleCnt="0"/>
      <dgm:spPr/>
    </dgm:pt>
    <dgm:pt modelId="{921FEF22-6F93-0048-9869-D84D0FC01972}" type="pres">
      <dgm:prSet presAssocID="{4BE8102F-6C05-554A-BD18-2E2FF42B5385}" presName="cycle" presStyleCnt="0"/>
      <dgm:spPr/>
    </dgm:pt>
    <dgm:pt modelId="{D321E315-A495-2646-B6BF-B569838B67CE}" type="pres">
      <dgm:prSet presAssocID="{4BE8102F-6C05-554A-BD18-2E2FF42B5385}" presName="srcNode" presStyleLbl="node1" presStyleIdx="0" presStyleCnt="6"/>
      <dgm:spPr/>
    </dgm:pt>
    <dgm:pt modelId="{13BD5462-9F2A-9D4E-A116-B1E5BBC4B2E1}" type="pres">
      <dgm:prSet presAssocID="{4BE8102F-6C05-554A-BD18-2E2FF42B5385}" presName="conn" presStyleLbl="parChTrans1D2" presStyleIdx="0" presStyleCnt="1"/>
      <dgm:spPr/>
    </dgm:pt>
    <dgm:pt modelId="{7FEA5EBE-CD7E-2C47-A8C0-783BF551A793}" type="pres">
      <dgm:prSet presAssocID="{4BE8102F-6C05-554A-BD18-2E2FF42B5385}" presName="extraNode" presStyleLbl="node1" presStyleIdx="0" presStyleCnt="6"/>
      <dgm:spPr/>
    </dgm:pt>
    <dgm:pt modelId="{27AD4E51-5BDE-F740-96C5-DFE4755C7C26}" type="pres">
      <dgm:prSet presAssocID="{4BE8102F-6C05-554A-BD18-2E2FF42B5385}" presName="dstNode" presStyleLbl="node1" presStyleIdx="0" presStyleCnt="6"/>
      <dgm:spPr/>
    </dgm:pt>
    <dgm:pt modelId="{109613D6-CE19-7947-90EB-CFD2194E0831}" type="pres">
      <dgm:prSet presAssocID="{9E5FB4D6-63B1-2C4D-94AB-FD33F4ED4A84}" presName="text_1" presStyleLbl="node1" presStyleIdx="0" presStyleCnt="6">
        <dgm:presLayoutVars>
          <dgm:bulletEnabled val="1"/>
        </dgm:presLayoutVars>
      </dgm:prSet>
      <dgm:spPr/>
    </dgm:pt>
    <dgm:pt modelId="{B8C5767D-ACA0-4B44-A281-A79359CB08AD}" type="pres">
      <dgm:prSet presAssocID="{9E5FB4D6-63B1-2C4D-94AB-FD33F4ED4A84}" presName="accent_1" presStyleCnt="0"/>
      <dgm:spPr/>
    </dgm:pt>
    <dgm:pt modelId="{57456F47-9A15-7246-8414-35D35D667B20}" type="pres">
      <dgm:prSet presAssocID="{9E5FB4D6-63B1-2C4D-94AB-FD33F4ED4A84}" presName="accentRepeatNode" presStyleLbl="solidFgAcc1" presStyleIdx="0" presStyleCnt="6"/>
      <dgm:spPr/>
    </dgm:pt>
    <dgm:pt modelId="{5EBC46A4-B624-CA4D-97E9-55B118EA9944}" type="pres">
      <dgm:prSet presAssocID="{969387EA-F9DC-BC4B-81AE-8EF6186D43B2}" presName="text_2" presStyleLbl="node1" presStyleIdx="1" presStyleCnt="6">
        <dgm:presLayoutVars>
          <dgm:bulletEnabled val="1"/>
        </dgm:presLayoutVars>
      </dgm:prSet>
      <dgm:spPr/>
    </dgm:pt>
    <dgm:pt modelId="{63C12AC7-A917-F14B-A5B0-43DB5CB312CA}" type="pres">
      <dgm:prSet presAssocID="{969387EA-F9DC-BC4B-81AE-8EF6186D43B2}" presName="accent_2" presStyleCnt="0"/>
      <dgm:spPr/>
    </dgm:pt>
    <dgm:pt modelId="{52FC4912-AA35-5344-A252-DA0A5979AD6E}" type="pres">
      <dgm:prSet presAssocID="{969387EA-F9DC-BC4B-81AE-8EF6186D43B2}" presName="accentRepeatNode" presStyleLbl="solidFgAcc1" presStyleIdx="1" presStyleCnt="6"/>
      <dgm:spPr/>
    </dgm:pt>
    <dgm:pt modelId="{35DD66F3-9EF0-BA46-A6B2-731C3691D88A}" type="pres">
      <dgm:prSet presAssocID="{B7E3BF86-365F-544F-BC4B-9F4FF04447AF}" presName="text_3" presStyleLbl="node1" presStyleIdx="2" presStyleCnt="6">
        <dgm:presLayoutVars>
          <dgm:bulletEnabled val="1"/>
        </dgm:presLayoutVars>
      </dgm:prSet>
      <dgm:spPr/>
    </dgm:pt>
    <dgm:pt modelId="{84E828D5-91B5-E742-B5B3-BD7C08C15D4E}" type="pres">
      <dgm:prSet presAssocID="{B7E3BF86-365F-544F-BC4B-9F4FF04447AF}" presName="accent_3" presStyleCnt="0"/>
      <dgm:spPr/>
    </dgm:pt>
    <dgm:pt modelId="{A7636215-A5B4-8C41-B4C9-0770EBB83FDA}" type="pres">
      <dgm:prSet presAssocID="{B7E3BF86-365F-544F-BC4B-9F4FF04447AF}" presName="accentRepeatNode" presStyleLbl="solidFgAcc1" presStyleIdx="2" presStyleCnt="6"/>
      <dgm:spPr/>
    </dgm:pt>
    <dgm:pt modelId="{F970D133-FC73-BA4B-A4D2-5AF6BA0C5C62}" type="pres">
      <dgm:prSet presAssocID="{F50B5AFE-9F0C-FF48-9DD9-A02767F5308B}" presName="text_4" presStyleLbl="node1" presStyleIdx="3" presStyleCnt="6">
        <dgm:presLayoutVars>
          <dgm:bulletEnabled val="1"/>
        </dgm:presLayoutVars>
      </dgm:prSet>
      <dgm:spPr/>
    </dgm:pt>
    <dgm:pt modelId="{4ED71E62-BC27-CB4F-A398-73C239123168}" type="pres">
      <dgm:prSet presAssocID="{F50B5AFE-9F0C-FF48-9DD9-A02767F5308B}" presName="accent_4" presStyleCnt="0"/>
      <dgm:spPr/>
    </dgm:pt>
    <dgm:pt modelId="{C60DE8AB-286A-C842-A251-45626012F533}" type="pres">
      <dgm:prSet presAssocID="{F50B5AFE-9F0C-FF48-9DD9-A02767F5308B}" presName="accentRepeatNode" presStyleLbl="solidFgAcc1" presStyleIdx="3" presStyleCnt="6"/>
      <dgm:spPr/>
    </dgm:pt>
    <dgm:pt modelId="{5527AA74-DD7D-DB4A-8074-692A9C1E6D56}" type="pres">
      <dgm:prSet presAssocID="{AE141A46-5F07-1940-8F99-4BFDC81779E5}" presName="text_5" presStyleLbl="node1" presStyleIdx="4" presStyleCnt="6">
        <dgm:presLayoutVars>
          <dgm:bulletEnabled val="1"/>
        </dgm:presLayoutVars>
      </dgm:prSet>
      <dgm:spPr/>
    </dgm:pt>
    <dgm:pt modelId="{F3A966E1-6926-C54A-89F4-864F01AB3B70}" type="pres">
      <dgm:prSet presAssocID="{AE141A46-5F07-1940-8F99-4BFDC81779E5}" presName="accent_5" presStyleCnt="0"/>
      <dgm:spPr/>
    </dgm:pt>
    <dgm:pt modelId="{331F35C7-B20E-0349-83CB-B67E11D2541A}" type="pres">
      <dgm:prSet presAssocID="{AE141A46-5F07-1940-8F99-4BFDC81779E5}" presName="accentRepeatNode" presStyleLbl="solidFgAcc1" presStyleIdx="4" presStyleCnt="6"/>
      <dgm:spPr/>
    </dgm:pt>
    <dgm:pt modelId="{DB698278-37A3-9643-B8F3-DD87C98B4489}" type="pres">
      <dgm:prSet presAssocID="{49CD2E7A-E9CF-C745-B7EE-3524BDF09DCD}" presName="text_6" presStyleLbl="node1" presStyleIdx="5" presStyleCnt="6">
        <dgm:presLayoutVars>
          <dgm:bulletEnabled val="1"/>
        </dgm:presLayoutVars>
      </dgm:prSet>
      <dgm:spPr/>
    </dgm:pt>
    <dgm:pt modelId="{EEA1AE44-2BCC-6241-8278-95FAABC3600F}" type="pres">
      <dgm:prSet presAssocID="{49CD2E7A-E9CF-C745-B7EE-3524BDF09DCD}" presName="accent_6" presStyleCnt="0"/>
      <dgm:spPr/>
    </dgm:pt>
    <dgm:pt modelId="{E0FDA1EA-ABF7-3D45-97EB-CEB0D776A660}" type="pres">
      <dgm:prSet presAssocID="{49CD2E7A-E9CF-C745-B7EE-3524BDF09DCD}" presName="accentRepeatNode" presStyleLbl="solidFgAcc1" presStyleIdx="5" presStyleCnt="6"/>
      <dgm:spPr/>
    </dgm:pt>
  </dgm:ptLst>
  <dgm:cxnLst>
    <dgm:cxn modelId="{F3A81811-BF92-A64F-BA34-F56CA8D65AEF}" type="presOf" srcId="{AE141A46-5F07-1940-8F99-4BFDC81779E5}" destId="{5527AA74-DD7D-DB4A-8074-692A9C1E6D56}" srcOrd="0" destOrd="0" presId="urn:microsoft.com/office/officeart/2008/layout/VerticalCurvedList"/>
    <dgm:cxn modelId="{24DBD02B-47E1-FA4B-A2E0-5578F38711F1}" type="presOf" srcId="{410CE6B2-78A3-F94B-9CCB-B0B716252A24}" destId="{13BD5462-9F2A-9D4E-A116-B1E5BBC4B2E1}" srcOrd="0" destOrd="0" presId="urn:microsoft.com/office/officeart/2008/layout/VerticalCurvedList"/>
    <dgm:cxn modelId="{8D357844-A43F-F741-81CC-94DE7C3CF614}" srcId="{4BE8102F-6C05-554A-BD18-2E2FF42B5385}" destId="{969387EA-F9DC-BC4B-81AE-8EF6186D43B2}" srcOrd="1" destOrd="0" parTransId="{8A704AE2-55C3-334A-80EC-6E5B6472E511}" sibTransId="{7C861504-B120-BB43-BA1A-C4A7D9DAA490}"/>
    <dgm:cxn modelId="{91C8CD48-344D-7247-9582-FFBC94DCDFCF}" srcId="{4BE8102F-6C05-554A-BD18-2E2FF42B5385}" destId="{9E5FB4D6-63B1-2C4D-94AB-FD33F4ED4A84}" srcOrd="0" destOrd="0" parTransId="{BD7BC53A-9B6F-7249-AC12-80AC9C1101CF}" sibTransId="{410CE6B2-78A3-F94B-9CCB-B0B716252A24}"/>
    <dgm:cxn modelId="{AD15A758-0E0F-0B40-A251-7F9E536D2791}" type="presOf" srcId="{4BE8102F-6C05-554A-BD18-2E2FF42B5385}" destId="{15A8D7C1-09A9-5B4F-B606-FE01A027A6BB}" srcOrd="0" destOrd="0" presId="urn:microsoft.com/office/officeart/2008/layout/VerticalCurvedList"/>
    <dgm:cxn modelId="{1AA08773-C43E-9F44-B178-AA8DF06728E4}" type="presOf" srcId="{F50B5AFE-9F0C-FF48-9DD9-A02767F5308B}" destId="{F970D133-FC73-BA4B-A4D2-5AF6BA0C5C62}" srcOrd="0" destOrd="0" presId="urn:microsoft.com/office/officeart/2008/layout/VerticalCurvedList"/>
    <dgm:cxn modelId="{41D6A676-EC14-5442-AF23-9EC5B01F721A}" type="presOf" srcId="{969387EA-F9DC-BC4B-81AE-8EF6186D43B2}" destId="{5EBC46A4-B624-CA4D-97E9-55B118EA9944}" srcOrd="0" destOrd="0" presId="urn:microsoft.com/office/officeart/2008/layout/VerticalCurvedList"/>
    <dgm:cxn modelId="{EEA3597C-223F-0F4F-A7C0-7F4391A1973D}" type="presOf" srcId="{9E5FB4D6-63B1-2C4D-94AB-FD33F4ED4A84}" destId="{109613D6-CE19-7947-90EB-CFD2194E0831}" srcOrd="0" destOrd="0" presId="urn:microsoft.com/office/officeart/2008/layout/VerticalCurvedList"/>
    <dgm:cxn modelId="{D7B66F8F-075B-FA40-9AB4-5D828F5EF25A}" srcId="{4BE8102F-6C05-554A-BD18-2E2FF42B5385}" destId="{AE141A46-5F07-1940-8F99-4BFDC81779E5}" srcOrd="4" destOrd="0" parTransId="{3A20AA3A-B34D-D24A-A423-275087C0B9CF}" sibTransId="{C273EA3B-E8D3-9E4C-AFC5-901A2CE43A22}"/>
    <dgm:cxn modelId="{F20596A7-4479-AD40-ACDE-1E7A03EE64F2}" type="presOf" srcId="{B7E3BF86-365F-544F-BC4B-9F4FF04447AF}" destId="{35DD66F3-9EF0-BA46-A6B2-731C3691D88A}" srcOrd="0" destOrd="0" presId="urn:microsoft.com/office/officeart/2008/layout/VerticalCurvedList"/>
    <dgm:cxn modelId="{DC554EC0-27AC-EB44-A018-171555ACD912}" type="presOf" srcId="{49CD2E7A-E9CF-C745-B7EE-3524BDF09DCD}" destId="{DB698278-37A3-9643-B8F3-DD87C98B4489}" srcOrd="0" destOrd="0" presId="urn:microsoft.com/office/officeart/2008/layout/VerticalCurvedList"/>
    <dgm:cxn modelId="{06EC85E9-FA80-DD42-B27F-1DD8989D3E22}" srcId="{4BE8102F-6C05-554A-BD18-2E2FF42B5385}" destId="{49CD2E7A-E9CF-C745-B7EE-3524BDF09DCD}" srcOrd="5" destOrd="0" parTransId="{19DCD48F-CAE5-094B-BDFE-E63F85FCD60A}" sibTransId="{DE4BB01A-2A10-4147-AA46-3DA369AFD527}"/>
    <dgm:cxn modelId="{9214D6FA-66A2-C946-92DC-82FFC5527C37}" srcId="{4BE8102F-6C05-554A-BD18-2E2FF42B5385}" destId="{B7E3BF86-365F-544F-BC4B-9F4FF04447AF}" srcOrd="2" destOrd="0" parTransId="{679394D3-8767-CE44-B9DE-69CC346A8DF5}" sibTransId="{AA83B169-C40A-9C4B-B71D-84EE681665B5}"/>
    <dgm:cxn modelId="{A25DFBFA-7F6F-5A43-B75C-4933DC354BE0}" srcId="{4BE8102F-6C05-554A-BD18-2E2FF42B5385}" destId="{F50B5AFE-9F0C-FF48-9DD9-A02767F5308B}" srcOrd="3" destOrd="0" parTransId="{B479D5FF-A209-3947-8B27-AEA5B76F8F37}" sibTransId="{587A9D8D-E1E9-D742-9294-8F8C307C95A4}"/>
    <dgm:cxn modelId="{A3343B14-2E8C-2B44-AB6D-B64A7E1F5380}" type="presParOf" srcId="{15A8D7C1-09A9-5B4F-B606-FE01A027A6BB}" destId="{6E04A7E7-17D9-6A4A-95BE-666023B8AF51}" srcOrd="0" destOrd="0" presId="urn:microsoft.com/office/officeart/2008/layout/VerticalCurvedList"/>
    <dgm:cxn modelId="{B89C15CC-F15F-C74B-AB87-1AA89F09A159}" type="presParOf" srcId="{6E04A7E7-17D9-6A4A-95BE-666023B8AF51}" destId="{921FEF22-6F93-0048-9869-D84D0FC01972}" srcOrd="0" destOrd="0" presId="urn:microsoft.com/office/officeart/2008/layout/VerticalCurvedList"/>
    <dgm:cxn modelId="{75494776-E044-6444-B031-91EB9C043663}" type="presParOf" srcId="{921FEF22-6F93-0048-9869-D84D0FC01972}" destId="{D321E315-A495-2646-B6BF-B569838B67CE}" srcOrd="0" destOrd="0" presId="urn:microsoft.com/office/officeart/2008/layout/VerticalCurvedList"/>
    <dgm:cxn modelId="{DAA086CD-3E47-B547-8E68-5A9C72CD67EB}" type="presParOf" srcId="{921FEF22-6F93-0048-9869-D84D0FC01972}" destId="{13BD5462-9F2A-9D4E-A116-B1E5BBC4B2E1}" srcOrd="1" destOrd="0" presId="urn:microsoft.com/office/officeart/2008/layout/VerticalCurvedList"/>
    <dgm:cxn modelId="{925EF3FF-DEEC-0C4F-B379-9C628B27ACF9}" type="presParOf" srcId="{921FEF22-6F93-0048-9869-D84D0FC01972}" destId="{7FEA5EBE-CD7E-2C47-A8C0-783BF551A793}" srcOrd="2" destOrd="0" presId="urn:microsoft.com/office/officeart/2008/layout/VerticalCurvedList"/>
    <dgm:cxn modelId="{5F89BA6F-5C26-3246-AC15-F09CA82CE837}" type="presParOf" srcId="{921FEF22-6F93-0048-9869-D84D0FC01972}" destId="{27AD4E51-5BDE-F740-96C5-DFE4755C7C26}" srcOrd="3" destOrd="0" presId="urn:microsoft.com/office/officeart/2008/layout/VerticalCurvedList"/>
    <dgm:cxn modelId="{3C78F84D-2B32-B346-9977-C2C8ABE98065}" type="presParOf" srcId="{6E04A7E7-17D9-6A4A-95BE-666023B8AF51}" destId="{109613D6-CE19-7947-90EB-CFD2194E0831}" srcOrd="1" destOrd="0" presId="urn:microsoft.com/office/officeart/2008/layout/VerticalCurvedList"/>
    <dgm:cxn modelId="{5951337D-6CF2-A64B-BD29-084ACF1C1CB1}" type="presParOf" srcId="{6E04A7E7-17D9-6A4A-95BE-666023B8AF51}" destId="{B8C5767D-ACA0-4B44-A281-A79359CB08AD}" srcOrd="2" destOrd="0" presId="urn:microsoft.com/office/officeart/2008/layout/VerticalCurvedList"/>
    <dgm:cxn modelId="{C63F6C6A-235A-ED42-897A-ED1213DAB350}" type="presParOf" srcId="{B8C5767D-ACA0-4B44-A281-A79359CB08AD}" destId="{57456F47-9A15-7246-8414-35D35D667B20}" srcOrd="0" destOrd="0" presId="urn:microsoft.com/office/officeart/2008/layout/VerticalCurvedList"/>
    <dgm:cxn modelId="{7790F13F-70DA-EE48-918D-A61A6C1C2944}" type="presParOf" srcId="{6E04A7E7-17D9-6A4A-95BE-666023B8AF51}" destId="{5EBC46A4-B624-CA4D-97E9-55B118EA9944}" srcOrd="3" destOrd="0" presId="urn:microsoft.com/office/officeart/2008/layout/VerticalCurvedList"/>
    <dgm:cxn modelId="{85BF7164-621D-EA46-81A2-68C3F806A7EB}" type="presParOf" srcId="{6E04A7E7-17D9-6A4A-95BE-666023B8AF51}" destId="{63C12AC7-A917-F14B-A5B0-43DB5CB312CA}" srcOrd="4" destOrd="0" presId="urn:microsoft.com/office/officeart/2008/layout/VerticalCurvedList"/>
    <dgm:cxn modelId="{985650E4-13E6-DF46-A423-F62D6F1D5E28}" type="presParOf" srcId="{63C12AC7-A917-F14B-A5B0-43DB5CB312CA}" destId="{52FC4912-AA35-5344-A252-DA0A5979AD6E}" srcOrd="0" destOrd="0" presId="urn:microsoft.com/office/officeart/2008/layout/VerticalCurvedList"/>
    <dgm:cxn modelId="{AEF706D4-73E6-F749-A70B-F90344DE1590}" type="presParOf" srcId="{6E04A7E7-17D9-6A4A-95BE-666023B8AF51}" destId="{35DD66F3-9EF0-BA46-A6B2-731C3691D88A}" srcOrd="5" destOrd="0" presId="urn:microsoft.com/office/officeart/2008/layout/VerticalCurvedList"/>
    <dgm:cxn modelId="{925618EC-738C-6344-8362-6FF66497BD80}" type="presParOf" srcId="{6E04A7E7-17D9-6A4A-95BE-666023B8AF51}" destId="{84E828D5-91B5-E742-B5B3-BD7C08C15D4E}" srcOrd="6" destOrd="0" presId="urn:microsoft.com/office/officeart/2008/layout/VerticalCurvedList"/>
    <dgm:cxn modelId="{51FABDDC-886F-6648-9434-36CF23D79A81}" type="presParOf" srcId="{84E828D5-91B5-E742-B5B3-BD7C08C15D4E}" destId="{A7636215-A5B4-8C41-B4C9-0770EBB83FDA}" srcOrd="0" destOrd="0" presId="urn:microsoft.com/office/officeart/2008/layout/VerticalCurvedList"/>
    <dgm:cxn modelId="{23D745CA-8AAB-9840-906E-35A7FBDC1100}" type="presParOf" srcId="{6E04A7E7-17D9-6A4A-95BE-666023B8AF51}" destId="{F970D133-FC73-BA4B-A4D2-5AF6BA0C5C62}" srcOrd="7" destOrd="0" presId="urn:microsoft.com/office/officeart/2008/layout/VerticalCurvedList"/>
    <dgm:cxn modelId="{3CAC6241-BB34-5640-B8D8-0116DF1D4A96}" type="presParOf" srcId="{6E04A7E7-17D9-6A4A-95BE-666023B8AF51}" destId="{4ED71E62-BC27-CB4F-A398-73C239123168}" srcOrd="8" destOrd="0" presId="urn:microsoft.com/office/officeart/2008/layout/VerticalCurvedList"/>
    <dgm:cxn modelId="{27B17C4E-6252-9C4C-B207-92372EE9D144}" type="presParOf" srcId="{4ED71E62-BC27-CB4F-A398-73C239123168}" destId="{C60DE8AB-286A-C842-A251-45626012F533}" srcOrd="0" destOrd="0" presId="urn:microsoft.com/office/officeart/2008/layout/VerticalCurvedList"/>
    <dgm:cxn modelId="{3B6B9A26-B168-1347-AEA9-BD652ACDD778}" type="presParOf" srcId="{6E04A7E7-17D9-6A4A-95BE-666023B8AF51}" destId="{5527AA74-DD7D-DB4A-8074-692A9C1E6D56}" srcOrd="9" destOrd="0" presId="urn:microsoft.com/office/officeart/2008/layout/VerticalCurvedList"/>
    <dgm:cxn modelId="{F2F77010-3824-5B45-98E0-C3292991BA5C}" type="presParOf" srcId="{6E04A7E7-17D9-6A4A-95BE-666023B8AF51}" destId="{F3A966E1-6926-C54A-89F4-864F01AB3B70}" srcOrd="10" destOrd="0" presId="urn:microsoft.com/office/officeart/2008/layout/VerticalCurvedList"/>
    <dgm:cxn modelId="{D6102FC7-CA80-2647-9616-F1C089E76BE6}" type="presParOf" srcId="{F3A966E1-6926-C54A-89F4-864F01AB3B70}" destId="{331F35C7-B20E-0349-83CB-B67E11D2541A}" srcOrd="0" destOrd="0" presId="urn:microsoft.com/office/officeart/2008/layout/VerticalCurvedList"/>
    <dgm:cxn modelId="{78E838F9-43D2-C14B-AD6F-8B765ABC5406}" type="presParOf" srcId="{6E04A7E7-17D9-6A4A-95BE-666023B8AF51}" destId="{DB698278-37A3-9643-B8F3-DD87C98B4489}" srcOrd="11" destOrd="0" presId="urn:microsoft.com/office/officeart/2008/layout/VerticalCurvedList"/>
    <dgm:cxn modelId="{FF8D1291-D297-B142-9F07-9D0B1CC0696D}" type="presParOf" srcId="{6E04A7E7-17D9-6A4A-95BE-666023B8AF51}" destId="{EEA1AE44-2BCC-6241-8278-95FAABC3600F}" srcOrd="12" destOrd="0" presId="urn:microsoft.com/office/officeart/2008/layout/VerticalCurvedList"/>
    <dgm:cxn modelId="{B08D4FBB-7F58-4248-9E50-805298EC290E}" type="presParOf" srcId="{EEA1AE44-2BCC-6241-8278-95FAABC3600F}" destId="{E0FDA1EA-ABF7-3D45-97EB-CEB0D776A660}"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BE8102F-6C05-554A-BD18-2E2FF42B5385}"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GB"/>
        </a:p>
      </dgm:t>
    </dgm:pt>
    <dgm:pt modelId="{9E5FB4D6-63B1-2C4D-94AB-FD33F4ED4A84}">
      <dgm:prSet phldrT="[Text]"/>
      <dgm:spPr>
        <a:solidFill>
          <a:schemeClr val="accent4">
            <a:lumMod val="40000"/>
            <a:lumOff val="60000"/>
          </a:schemeClr>
        </a:solidFill>
      </dgm:spPr>
      <dgm:t>
        <a:bodyPr/>
        <a:lstStyle/>
        <a:p>
          <a:r>
            <a:rPr lang="en-GB" dirty="0">
              <a:solidFill>
                <a:schemeClr val="tx1"/>
              </a:solidFill>
            </a:rPr>
            <a:t>Proposed Method</a:t>
          </a:r>
        </a:p>
      </dgm:t>
    </dgm:pt>
    <dgm:pt modelId="{BD7BC53A-9B6F-7249-AC12-80AC9C1101CF}" type="parTrans" cxnId="{91C8CD48-344D-7247-9582-FFBC94DCDFCF}">
      <dgm:prSet/>
      <dgm:spPr/>
      <dgm:t>
        <a:bodyPr/>
        <a:lstStyle/>
        <a:p>
          <a:endParaRPr lang="en-GB"/>
        </a:p>
      </dgm:t>
    </dgm:pt>
    <dgm:pt modelId="{410CE6B2-78A3-F94B-9CCB-B0B716252A24}" type="sibTrans" cxnId="{91C8CD48-344D-7247-9582-FFBC94DCDFCF}">
      <dgm:prSet/>
      <dgm:spPr/>
      <dgm:t>
        <a:bodyPr/>
        <a:lstStyle/>
        <a:p>
          <a:endParaRPr lang="en-GB"/>
        </a:p>
      </dgm:t>
    </dgm:pt>
    <dgm:pt modelId="{39843454-162A-C245-80DE-44B1E077E049}">
      <dgm:prSet phldrT="[Text]"/>
      <dgm:spPr>
        <a:solidFill>
          <a:schemeClr val="bg2">
            <a:lumMod val="60000"/>
            <a:lumOff val="40000"/>
          </a:schemeClr>
        </a:solidFill>
      </dgm:spPr>
      <dgm:t>
        <a:bodyPr/>
        <a:lstStyle/>
        <a:p>
          <a:r>
            <a:rPr lang="en-GB" dirty="0">
              <a:solidFill>
                <a:schemeClr val="tx1"/>
              </a:solidFill>
            </a:rPr>
            <a:t>Dataset</a:t>
          </a:r>
        </a:p>
      </dgm:t>
    </dgm:pt>
    <dgm:pt modelId="{ED6D608A-70FE-FA4C-9485-991EE6B255BB}" type="parTrans" cxnId="{E547D1CD-9B7C-9945-B163-28C950CA7229}">
      <dgm:prSet/>
      <dgm:spPr/>
      <dgm:t>
        <a:bodyPr/>
        <a:lstStyle/>
        <a:p>
          <a:endParaRPr lang="en-GB"/>
        </a:p>
      </dgm:t>
    </dgm:pt>
    <dgm:pt modelId="{7129369D-D766-F245-BF43-59470A19C292}" type="sibTrans" cxnId="{E547D1CD-9B7C-9945-B163-28C950CA7229}">
      <dgm:prSet/>
      <dgm:spPr/>
      <dgm:t>
        <a:bodyPr/>
        <a:lstStyle/>
        <a:p>
          <a:endParaRPr lang="en-GB"/>
        </a:p>
      </dgm:t>
    </dgm:pt>
    <dgm:pt modelId="{4EDD87A9-ACA6-F140-B67F-C320C4F5D05E}">
      <dgm:prSet phldrT="[Text]"/>
      <dgm:spPr>
        <a:solidFill>
          <a:schemeClr val="bg2">
            <a:lumMod val="60000"/>
            <a:lumOff val="40000"/>
          </a:schemeClr>
        </a:solidFill>
      </dgm:spPr>
      <dgm:t>
        <a:bodyPr/>
        <a:lstStyle/>
        <a:p>
          <a:r>
            <a:rPr lang="en-GB" dirty="0">
              <a:solidFill>
                <a:schemeClr val="tx1"/>
              </a:solidFill>
            </a:rPr>
            <a:t>Results</a:t>
          </a:r>
        </a:p>
      </dgm:t>
    </dgm:pt>
    <dgm:pt modelId="{F1A87530-DC18-6148-852D-6655ED32C203}" type="parTrans" cxnId="{9F629229-9DF6-924B-8762-3AA91B24DA10}">
      <dgm:prSet/>
      <dgm:spPr/>
      <dgm:t>
        <a:bodyPr/>
        <a:lstStyle/>
        <a:p>
          <a:endParaRPr lang="en-GB"/>
        </a:p>
      </dgm:t>
    </dgm:pt>
    <dgm:pt modelId="{C15A85AD-85E3-B846-A86B-EF7F1727572C}" type="sibTrans" cxnId="{9F629229-9DF6-924B-8762-3AA91B24DA10}">
      <dgm:prSet/>
      <dgm:spPr/>
      <dgm:t>
        <a:bodyPr/>
        <a:lstStyle/>
        <a:p>
          <a:endParaRPr lang="en-GB"/>
        </a:p>
      </dgm:t>
    </dgm:pt>
    <dgm:pt modelId="{581C743F-0D8A-5E44-AD4A-76703A75D81B}">
      <dgm:prSet phldrT="[Text]"/>
      <dgm:spPr>
        <a:solidFill>
          <a:schemeClr val="bg2">
            <a:lumMod val="60000"/>
            <a:lumOff val="40000"/>
          </a:schemeClr>
        </a:solidFill>
      </dgm:spPr>
      <dgm:t>
        <a:bodyPr/>
        <a:lstStyle/>
        <a:p>
          <a:r>
            <a:rPr lang="en-GB" dirty="0">
              <a:solidFill>
                <a:schemeClr val="tx1"/>
              </a:solidFill>
            </a:rPr>
            <a:t>Discussion</a:t>
          </a:r>
        </a:p>
      </dgm:t>
    </dgm:pt>
    <dgm:pt modelId="{5AA051A5-BF81-0443-818A-C6C68C93D471}" type="parTrans" cxnId="{4718FED1-58D7-4849-A45B-671BEFFB6C88}">
      <dgm:prSet/>
      <dgm:spPr/>
      <dgm:t>
        <a:bodyPr/>
        <a:lstStyle/>
        <a:p>
          <a:endParaRPr lang="en-GB"/>
        </a:p>
      </dgm:t>
    </dgm:pt>
    <dgm:pt modelId="{E0D77E30-936E-A84C-86FC-68723CBF93E6}" type="sibTrans" cxnId="{4718FED1-58D7-4849-A45B-671BEFFB6C88}">
      <dgm:prSet/>
      <dgm:spPr/>
      <dgm:t>
        <a:bodyPr/>
        <a:lstStyle/>
        <a:p>
          <a:endParaRPr lang="en-GB"/>
        </a:p>
      </dgm:t>
    </dgm:pt>
    <dgm:pt modelId="{C2454F87-43B0-544D-8848-3562681E6B6B}">
      <dgm:prSet phldrT="[Text]"/>
      <dgm:spPr>
        <a:solidFill>
          <a:schemeClr val="bg2">
            <a:lumMod val="60000"/>
            <a:lumOff val="40000"/>
          </a:schemeClr>
        </a:solidFill>
      </dgm:spPr>
      <dgm:t>
        <a:bodyPr/>
        <a:lstStyle/>
        <a:p>
          <a:r>
            <a:rPr lang="en-GB" dirty="0">
              <a:solidFill>
                <a:schemeClr val="tx1"/>
              </a:solidFill>
            </a:rPr>
            <a:t>Conclusions</a:t>
          </a:r>
        </a:p>
      </dgm:t>
    </dgm:pt>
    <dgm:pt modelId="{7F8FAD57-16CB-9C44-8E5F-F33AA084BB14}" type="parTrans" cxnId="{157E6333-FA18-264C-A55E-B5907B6D9F19}">
      <dgm:prSet/>
      <dgm:spPr/>
      <dgm:t>
        <a:bodyPr/>
        <a:lstStyle/>
        <a:p>
          <a:endParaRPr lang="en-GB"/>
        </a:p>
      </dgm:t>
    </dgm:pt>
    <dgm:pt modelId="{7477EEA9-7B47-F346-A8E2-D098B8827C49}" type="sibTrans" cxnId="{157E6333-FA18-264C-A55E-B5907B6D9F19}">
      <dgm:prSet/>
      <dgm:spPr/>
      <dgm:t>
        <a:bodyPr/>
        <a:lstStyle/>
        <a:p>
          <a:endParaRPr lang="en-GB"/>
        </a:p>
      </dgm:t>
    </dgm:pt>
    <dgm:pt modelId="{4F79A76A-4524-C54D-9923-21B4766CD130}">
      <dgm:prSet phldrT="[Text]"/>
      <dgm:spPr>
        <a:solidFill>
          <a:schemeClr val="bg2">
            <a:lumMod val="60000"/>
            <a:lumOff val="40000"/>
          </a:schemeClr>
        </a:solidFill>
      </dgm:spPr>
      <dgm:t>
        <a:bodyPr/>
        <a:lstStyle/>
        <a:p>
          <a:r>
            <a:rPr lang="en-GB" dirty="0">
              <a:solidFill>
                <a:schemeClr val="tx1"/>
              </a:solidFill>
            </a:rPr>
            <a:t>Improvements</a:t>
          </a:r>
        </a:p>
      </dgm:t>
    </dgm:pt>
    <dgm:pt modelId="{8CC40027-F104-D84C-B384-8DE59EF5414D}" type="parTrans" cxnId="{F7EB1E85-92CC-EB40-9DCF-5D5D3BC995EE}">
      <dgm:prSet/>
      <dgm:spPr/>
      <dgm:t>
        <a:bodyPr/>
        <a:lstStyle/>
        <a:p>
          <a:endParaRPr lang="en-GB"/>
        </a:p>
      </dgm:t>
    </dgm:pt>
    <dgm:pt modelId="{7CAA2A03-DC19-344D-B361-44F86424C7CD}" type="sibTrans" cxnId="{F7EB1E85-92CC-EB40-9DCF-5D5D3BC995EE}">
      <dgm:prSet/>
      <dgm:spPr/>
      <dgm:t>
        <a:bodyPr/>
        <a:lstStyle/>
        <a:p>
          <a:endParaRPr lang="en-GB"/>
        </a:p>
      </dgm:t>
    </dgm:pt>
    <dgm:pt modelId="{15A8D7C1-09A9-5B4F-B606-FE01A027A6BB}" type="pres">
      <dgm:prSet presAssocID="{4BE8102F-6C05-554A-BD18-2E2FF42B5385}" presName="Name0" presStyleCnt="0">
        <dgm:presLayoutVars>
          <dgm:chMax val="7"/>
          <dgm:chPref val="7"/>
          <dgm:dir/>
        </dgm:presLayoutVars>
      </dgm:prSet>
      <dgm:spPr/>
    </dgm:pt>
    <dgm:pt modelId="{6E04A7E7-17D9-6A4A-95BE-666023B8AF51}" type="pres">
      <dgm:prSet presAssocID="{4BE8102F-6C05-554A-BD18-2E2FF42B5385}" presName="Name1" presStyleCnt="0"/>
      <dgm:spPr/>
    </dgm:pt>
    <dgm:pt modelId="{921FEF22-6F93-0048-9869-D84D0FC01972}" type="pres">
      <dgm:prSet presAssocID="{4BE8102F-6C05-554A-BD18-2E2FF42B5385}" presName="cycle" presStyleCnt="0"/>
      <dgm:spPr/>
    </dgm:pt>
    <dgm:pt modelId="{D321E315-A495-2646-B6BF-B569838B67CE}" type="pres">
      <dgm:prSet presAssocID="{4BE8102F-6C05-554A-BD18-2E2FF42B5385}" presName="srcNode" presStyleLbl="node1" presStyleIdx="0" presStyleCnt="6"/>
      <dgm:spPr/>
    </dgm:pt>
    <dgm:pt modelId="{13BD5462-9F2A-9D4E-A116-B1E5BBC4B2E1}" type="pres">
      <dgm:prSet presAssocID="{4BE8102F-6C05-554A-BD18-2E2FF42B5385}" presName="conn" presStyleLbl="parChTrans1D2" presStyleIdx="0" presStyleCnt="1"/>
      <dgm:spPr/>
    </dgm:pt>
    <dgm:pt modelId="{7FEA5EBE-CD7E-2C47-A8C0-783BF551A793}" type="pres">
      <dgm:prSet presAssocID="{4BE8102F-6C05-554A-BD18-2E2FF42B5385}" presName="extraNode" presStyleLbl="node1" presStyleIdx="0" presStyleCnt="6"/>
      <dgm:spPr/>
    </dgm:pt>
    <dgm:pt modelId="{27AD4E51-5BDE-F740-96C5-DFE4755C7C26}" type="pres">
      <dgm:prSet presAssocID="{4BE8102F-6C05-554A-BD18-2E2FF42B5385}" presName="dstNode" presStyleLbl="node1" presStyleIdx="0" presStyleCnt="6"/>
      <dgm:spPr/>
    </dgm:pt>
    <dgm:pt modelId="{109613D6-CE19-7947-90EB-CFD2194E0831}" type="pres">
      <dgm:prSet presAssocID="{9E5FB4D6-63B1-2C4D-94AB-FD33F4ED4A84}" presName="text_1" presStyleLbl="node1" presStyleIdx="0" presStyleCnt="6">
        <dgm:presLayoutVars>
          <dgm:bulletEnabled val="1"/>
        </dgm:presLayoutVars>
      </dgm:prSet>
      <dgm:spPr/>
    </dgm:pt>
    <dgm:pt modelId="{B8C5767D-ACA0-4B44-A281-A79359CB08AD}" type="pres">
      <dgm:prSet presAssocID="{9E5FB4D6-63B1-2C4D-94AB-FD33F4ED4A84}" presName="accent_1" presStyleCnt="0"/>
      <dgm:spPr/>
    </dgm:pt>
    <dgm:pt modelId="{57456F47-9A15-7246-8414-35D35D667B20}" type="pres">
      <dgm:prSet presAssocID="{9E5FB4D6-63B1-2C4D-94AB-FD33F4ED4A84}" presName="accentRepeatNode" presStyleLbl="solidFgAcc1" presStyleIdx="0" presStyleCnt="6"/>
      <dgm:spPr>
        <a:ln>
          <a:solidFill>
            <a:schemeClr val="accent4">
              <a:lumMod val="75000"/>
            </a:schemeClr>
          </a:solidFill>
        </a:ln>
      </dgm:spPr>
    </dgm:pt>
    <dgm:pt modelId="{9EB3C240-3C49-1F44-A055-D0028C04E097}" type="pres">
      <dgm:prSet presAssocID="{39843454-162A-C245-80DE-44B1E077E049}" presName="text_2" presStyleLbl="node1" presStyleIdx="1" presStyleCnt="6">
        <dgm:presLayoutVars>
          <dgm:bulletEnabled val="1"/>
        </dgm:presLayoutVars>
      </dgm:prSet>
      <dgm:spPr/>
    </dgm:pt>
    <dgm:pt modelId="{9BC4E777-2F23-8541-A870-9DE7450C9CDD}" type="pres">
      <dgm:prSet presAssocID="{39843454-162A-C245-80DE-44B1E077E049}" presName="accent_2" presStyleCnt="0"/>
      <dgm:spPr/>
    </dgm:pt>
    <dgm:pt modelId="{274098B7-0217-4F41-8925-ED3F11AEF913}" type="pres">
      <dgm:prSet presAssocID="{39843454-162A-C245-80DE-44B1E077E049}" presName="accentRepeatNode" presStyleLbl="solidFgAcc1" presStyleIdx="1" presStyleCnt="6"/>
      <dgm:spPr/>
    </dgm:pt>
    <dgm:pt modelId="{87A17FF1-2D99-0D4E-B6DF-704F4C92D25A}" type="pres">
      <dgm:prSet presAssocID="{4EDD87A9-ACA6-F140-B67F-C320C4F5D05E}" presName="text_3" presStyleLbl="node1" presStyleIdx="2" presStyleCnt="6">
        <dgm:presLayoutVars>
          <dgm:bulletEnabled val="1"/>
        </dgm:presLayoutVars>
      </dgm:prSet>
      <dgm:spPr/>
    </dgm:pt>
    <dgm:pt modelId="{5681158E-92F9-0E4C-A376-9600C8D82307}" type="pres">
      <dgm:prSet presAssocID="{4EDD87A9-ACA6-F140-B67F-C320C4F5D05E}" presName="accent_3" presStyleCnt="0"/>
      <dgm:spPr/>
    </dgm:pt>
    <dgm:pt modelId="{466DB884-22F7-5149-A666-379C9150026E}" type="pres">
      <dgm:prSet presAssocID="{4EDD87A9-ACA6-F140-B67F-C320C4F5D05E}" presName="accentRepeatNode" presStyleLbl="solidFgAcc1" presStyleIdx="2" presStyleCnt="6"/>
      <dgm:spPr/>
    </dgm:pt>
    <dgm:pt modelId="{A4DEAC0F-6CEE-9647-B95E-D458D9366DB6}" type="pres">
      <dgm:prSet presAssocID="{581C743F-0D8A-5E44-AD4A-76703A75D81B}" presName="text_4" presStyleLbl="node1" presStyleIdx="3" presStyleCnt="6">
        <dgm:presLayoutVars>
          <dgm:bulletEnabled val="1"/>
        </dgm:presLayoutVars>
      </dgm:prSet>
      <dgm:spPr/>
    </dgm:pt>
    <dgm:pt modelId="{CDA0F838-9533-C244-BDBA-5BAF5CC4F863}" type="pres">
      <dgm:prSet presAssocID="{581C743F-0D8A-5E44-AD4A-76703A75D81B}" presName="accent_4" presStyleCnt="0"/>
      <dgm:spPr/>
    </dgm:pt>
    <dgm:pt modelId="{0C2D0B89-B538-6949-A23F-032A20BC44AF}" type="pres">
      <dgm:prSet presAssocID="{581C743F-0D8A-5E44-AD4A-76703A75D81B}" presName="accentRepeatNode" presStyleLbl="solidFgAcc1" presStyleIdx="3" presStyleCnt="6"/>
      <dgm:spPr/>
    </dgm:pt>
    <dgm:pt modelId="{400E5FB3-ADD9-F34E-A8E8-0AFBEC33DE59}" type="pres">
      <dgm:prSet presAssocID="{C2454F87-43B0-544D-8848-3562681E6B6B}" presName="text_5" presStyleLbl="node1" presStyleIdx="4" presStyleCnt="6">
        <dgm:presLayoutVars>
          <dgm:bulletEnabled val="1"/>
        </dgm:presLayoutVars>
      </dgm:prSet>
      <dgm:spPr/>
    </dgm:pt>
    <dgm:pt modelId="{4A8C694D-C091-764D-8859-CD61BCCFA076}" type="pres">
      <dgm:prSet presAssocID="{C2454F87-43B0-544D-8848-3562681E6B6B}" presName="accent_5" presStyleCnt="0"/>
      <dgm:spPr/>
    </dgm:pt>
    <dgm:pt modelId="{CE89C13A-AB2F-D349-8CE2-4C177580914C}" type="pres">
      <dgm:prSet presAssocID="{C2454F87-43B0-544D-8848-3562681E6B6B}" presName="accentRepeatNode" presStyleLbl="solidFgAcc1" presStyleIdx="4" presStyleCnt="6"/>
      <dgm:spPr/>
    </dgm:pt>
    <dgm:pt modelId="{B96EEEDB-7D06-8547-AD1A-00E92A25BD3F}" type="pres">
      <dgm:prSet presAssocID="{4F79A76A-4524-C54D-9923-21B4766CD130}" presName="text_6" presStyleLbl="node1" presStyleIdx="5" presStyleCnt="6">
        <dgm:presLayoutVars>
          <dgm:bulletEnabled val="1"/>
        </dgm:presLayoutVars>
      </dgm:prSet>
      <dgm:spPr/>
    </dgm:pt>
    <dgm:pt modelId="{D6BB10F0-DBD5-3D49-A3C8-1B9C00822F69}" type="pres">
      <dgm:prSet presAssocID="{4F79A76A-4524-C54D-9923-21B4766CD130}" presName="accent_6" presStyleCnt="0"/>
      <dgm:spPr/>
    </dgm:pt>
    <dgm:pt modelId="{D97A5172-7D53-BC46-A8C7-24A9931341AD}" type="pres">
      <dgm:prSet presAssocID="{4F79A76A-4524-C54D-9923-21B4766CD130}" presName="accentRepeatNode" presStyleLbl="solidFgAcc1" presStyleIdx="5" presStyleCnt="6"/>
      <dgm:spPr/>
    </dgm:pt>
  </dgm:ptLst>
  <dgm:cxnLst>
    <dgm:cxn modelId="{FFD86B27-83C0-D64E-800A-29ABEAA0BB50}" type="presOf" srcId="{4F79A76A-4524-C54D-9923-21B4766CD130}" destId="{B96EEEDB-7D06-8547-AD1A-00E92A25BD3F}" srcOrd="0" destOrd="0" presId="urn:microsoft.com/office/officeart/2008/layout/VerticalCurvedList"/>
    <dgm:cxn modelId="{9F629229-9DF6-924B-8762-3AA91B24DA10}" srcId="{4BE8102F-6C05-554A-BD18-2E2FF42B5385}" destId="{4EDD87A9-ACA6-F140-B67F-C320C4F5D05E}" srcOrd="2" destOrd="0" parTransId="{F1A87530-DC18-6148-852D-6655ED32C203}" sibTransId="{C15A85AD-85E3-B846-A86B-EF7F1727572C}"/>
    <dgm:cxn modelId="{24DBD02B-47E1-FA4B-A2E0-5578F38711F1}" type="presOf" srcId="{410CE6B2-78A3-F94B-9CCB-B0B716252A24}" destId="{13BD5462-9F2A-9D4E-A116-B1E5BBC4B2E1}" srcOrd="0" destOrd="0" presId="urn:microsoft.com/office/officeart/2008/layout/VerticalCurvedList"/>
    <dgm:cxn modelId="{157E6333-FA18-264C-A55E-B5907B6D9F19}" srcId="{4BE8102F-6C05-554A-BD18-2E2FF42B5385}" destId="{C2454F87-43B0-544D-8848-3562681E6B6B}" srcOrd="4" destOrd="0" parTransId="{7F8FAD57-16CB-9C44-8E5F-F33AA084BB14}" sibTransId="{7477EEA9-7B47-F346-A8E2-D098B8827C49}"/>
    <dgm:cxn modelId="{91C8CD48-344D-7247-9582-FFBC94DCDFCF}" srcId="{4BE8102F-6C05-554A-BD18-2E2FF42B5385}" destId="{9E5FB4D6-63B1-2C4D-94AB-FD33F4ED4A84}" srcOrd="0" destOrd="0" parTransId="{BD7BC53A-9B6F-7249-AC12-80AC9C1101CF}" sibTransId="{410CE6B2-78A3-F94B-9CCB-B0B716252A24}"/>
    <dgm:cxn modelId="{D29B7757-9E22-F547-A3B6-A2B0D6BBB4EC}" type="presOf" srcId="{39843454-162A-C245-80DE-44B1E077E049}" destId="{9EB3C240-3C49-1F44-A055-D0028C04E097}" srcOrd="0" destOrd="0" presId="urn:microsoft.com/office/officeart/2008/layout/VerticalCurvedList"/>
    <dgm:cxn modelId="{AD15A758-0E0F-0B40-A251-7F9E536D2791}" type="presOf" srcId="{4BE8102F-6C05-554A-BD18-2E2FF42B5385}" destId="{15A8D7C1-09A9-5B4F-B606-FE01A027A6BB}" srcOrd="0" destOrd="0" presId="urn:microsoft.com/office/officeart/2008/layout/VerticalCurvedList"/>
    <dgm:cxn modelId="{1DBA0276-C14C-F149-A50C-D3C965F9586A}" type="presOf" srcId="{581C743F-0D8A-5E44-AD4A-76703A75D81B}" destId="{A4DEAC0F-6CEE-9647-B95E-D458D9366DB6}" srcOrd="0" destOrd="0" presId="urn:microsoft.com/office/officeart/2008/layout/VerticalCurvedList"/>
    <dgm:cxn modelId="{EEA3597C-223F-0F4F-A7C0-7F4391A1973D}" type="presOf" srcId="{9E5FB4D6-63B1-2C4D-94AB-FD33F4ED4A84}" destId="{109613D6-CE19-7947-90EB-CFD2194E0831}" srcOrd="0" destOrd="0" presId="urn:microsoft.com/office/officeart/2008/layout/VerticalCurvedList"/>
    <dgm:cxn modelId="{F7EB1E85-92CC-EB40-9DCF-5D5D3BC995EE}" srcId="{4BE8102F-6C05-554A-BD18-2E2FF42B5385}" destId="{4F79A76A-4524-C54D-9923-21B4766CD130}" srcOrd="5" destOrd="0" parTransId="{8CC40027-F104-D84C-B384-8DE59EF5414D}" sibTransId="{7CAA2A03-DC19-344D-B361-44F86424C7CD}"/>
    <dgm:cxn modelId="{F16A899F-B799-1341-97EE-FC1EEDF69032}" type="presOf" srcId="{4EDD87A9-ACA6-F140-B67F-C320C4F5D05E}" destId="{87A17FF1-2D99-0D4E-B6DF-704F4C92D25A}" srcOrd="0" destOrd="0" presId="urn:microsoft.com/office/officeart/2008/layout/VerticalCurvedList"/>
    <dgm:cxn modelId="{E547D1CD-9B7C-9945-B163-28C950CA7229}" srcId="{4BE8102F-6C05-554A-BD18-2E2FF42B5385}" destId="{39843454-162A-C245-80DE-44B1E077E049}" srcOrd="1" destOrd="0" parTransId="{ED6D608A-70FE-FA4C-9485-991EE6B255BB}" sibTransId="{7129369D-D766-F245-BF43-59470A19C292}"/>
    <dgm:cxn modelId="{4718FED1-58D7-4849-A45B-671BEFFB6C88}" srcId="{4BE8102F-6C05-554A-BD18-2E2FF42B5385}" destId="{581C743F-0D8A-5E44-AD4A-76703A75D81B}" srcOrd="3" destOrd="0" parTransId="{5AA051A5-BF81-0443-818A-C6C68C93D471}" sibTransId="{E0D77E30-936E-A84C-86FC-68723CBF93E6}"/>
    <dgm:cxn modelId="{FD788EE3-4F93-074E-B64A-74B1D5B30F94}" type="presOf" srcId="{C2454F87-43B0-544D-8848-3562681E6B6B}" destId="{400E5FB3-ADD9-F34E-A8E8-0AFBEC33DE59}" srcOrd="0" destOrd="0" presId="urn:microsoft.com/office/officeart/2008/layout/VerticalCurvedList"/>
    <dgm:cxn modelId="{A3343B14-2E8C-2B44-AB6D-B64A7E1F5380}" type="presParOf" srcId="{15A8D7C1-09A9-5B4F-B606-FE01A027A6BB}" destId="{6E04A7E7-17D9-6A4A-95BE-666023B8AF51}" srcOrd="0" destOrd="0" presId="urn:microsoft.com/office/officeart/2008/layout/VerticalCurvedList"/>
    <dgm:cxn modelId="{B89C15CC-F15F-C74B-AB87-1AA89F09A159}" type="presParOf" srcId="{6E04A7E7-17D9-6A4A-95BE-666023B8AF51}" destId="{921FEF22-6F93-0048-9869-D84D0FC01972}" srcOrd="0" destOrd="0" presId="urn:microsoft.com/office/officeart/2008/layout/VerticalCurvedList"/>
    <dgm:cxn modelId="{75494776-E044-6444-B031-91EB9C043663}" type="presParOf" srcId="{921FEF22-6F93-0048-9869-D84D0FC01972}" destId="{D321E315-A495-2646-B6BF-B569838B67CE}" srcOrd="0" destOrd="0" presId="urn:microsoft.com/office/officeart/2008/layout/VerticalCurvedList"/>
    <dgm:cxn modelId="{DAA086CD-3E47-B547-8E68-5A9C72CD67EB}" type="presParOf" srcId="{921FEF22-6F93-0048-9869-D84D0FC01972}" destId="{13BD5462-9F2A-9D4E-A116-B1E5BBC4B2E1}" srcOrd="1" destOrd="0" presId="urn:microsoft.com/office/officeart/2008/layout/VerticalCurvedList"/>
    <dgm:cxn modelId="{925EF3FF-DEEC-0C4F-B379-9C628B27ACF9}" type="presParOf" srcId="{921FEF22-6F93-0048-9869-D84D0FC01972}" destId="{7FEA5EBE-CD7E-2C47-A8C0-783BF551A793}" srcOrd="2" destOrd="0" presId="urn:microsoft.com/office/officeart/2008/layout/VerticalCurvedList"/>
    <dgm:cxn modelId="{5F89BA6F-5C26-3246-AC15-F09CA82CE837}" type="presParOf" srcId="{921FEF22-6F93-0048-9869-D84D0FC01972}" destId="{27AD4E51-5BDE-F740-96C5-DFE4755C7C26}" srcOrd="3" destOrd="0" presId="urn:microsoft.com/office/officeart/2008/layout/VerticalCurvedList"/>
    <dgm:cxn modelId="{3C78F84D-2B32-B346-9977-C2C8ABE98065}" type="presParOf" srcId="{6E04A7E7-17D9-6A4A-95BE-666023B8AF51}" destId="{109613D6-CE19-7947-90EB-CFD2194E0831}" srcOrd="1" destOrd="0" presId="urn:microsoft.com/office/officeart/2008/layout/VerticalCurvedList"/>
    <dgm:cxn modelId="{5951337D-6CF2-A64B-BD29-084ACF1C1CB1}" type="presParOf" srcId="{6E04A7E7-17D9-6A4A-95BE-666023B8AF51}" destId="{B8C5767D-ACA0-4B44-A281-A79359CB08AD}" srcOrd="2" destOrd="0" presId="urn:microsoft.com/office/officeart/2008/layout/VerticalCurvedList"/>
    <dgm:cxn modelId="{C63F6C6A-235A-ED42-897A-ED1213DAB350}" type="presParOf" srcId="{B8C5767D-ACA0-4B44-A281-A79359CB08AD}" destId="{57456F47-9A15-7246-8414-35D35D667B20}" srcOrd="0" destOrd="0" presId="urn:microsoft.com/office/officeart/2008/layout/VerticalCurvedList"/>
    <dgm:cxn modelId="{8B851358-6231-6E47-A798-2356916932D8}" type="presParOf" srcId="{6E04A7E7-17D9-6A4A-95BE-666023B8AF51}" destId="{9EB3C240-3C49-1F44-A055-D0028C04E097}" srcOrd="3" destOrd="0" presId="urn:microsoft.com/office/officeart/2008/layout/VerticalCurvedList"/>
    <dgm:cxn modelId="{315B064C-E2AA-764D-9F7C-DC36FB743C51}" type="presParOf" srcId="{6E04A7E7-17D9-6A4A-95BE-666023B8AF51}" destId="{9BC4E777-2F23-8541-A870-9DE7450C9CDD}" srcOrd="4" destOrd="0" presId="urn:microsoft.com/office/officeart/2008/layout/VerticalCurvedList"/>
    <dgm:cxn modelId="{F7DCA913-71D6-C142-AECA-1FB2073A5EC9}" type="presParOf" srcId="{9BC4E777-2F23-8541-A870-9DE7450C9CDD}" destId="{274098B7-0217-4F41-8925-ED3F11AEF913}" srcOrd="0" destOrd="0" presId="urn:microsoft.com/office/officeart/2008/layout/VerticalCurvedList"/>
    <dgm:cxn modelId="{12B1E3F9-966E-3940-9FAC-57B6F626D794}" type="presParOf" srcId="{6E04A7E7-17D9-6A4A-95BE-666023B8AF51}" destId="{87A17FF1-2D99-0D4E-B6DF-704F4C92D25A}" srcOrd="5" destOrd="0" presId="urn:microsoft.com/office/officeart/2008/layout/VerticalCurvedList"/>
    <dgm:cxn modelId="{067E99A6-107D-D845-ADEE-6D190014934B}" type="presParOf" srcId="{6E04A7E7-17D9-6A4A-95BE-666023B8AF51}" destId="{5681158E-92F9-0E4C-A376-9600C8D82307}" srcOrd="6" destOrd="0" presId="urn:microsoft.com/office/officeart/2008/layout/VerticalCurvedList"/>
    <dgm:cxn modelId="{2CB8700C-A9AA-7446-A5F5-66EE338DF2E8}" type="presParOf" srcId="{5681158E-92F9-0E4C-A376-9600C8D82307}" destId="{466DB884-22F7-5149-A666-379C9150026E}" srcOrd="0" destOrd="0" presId="urn:microsoft.com/office/officeart/2008/layout/VerticalCurvedList"/>
    <dgm:cxn modelId="{5471EEB1-734B-EB43-963E-A132940C9DCE}" type="presParOf" srcId="{6E04A7E7-17D9-6A4A-95BE-666023B8AF51}" destId="{A4DEAC0F-6CEE-9647-B95E-D458D9366DB6}" srcOrd="7" destOrd="0" presId="urn:microsoft.com/office/officeart/2008/layout/VerticalCurvedList"/>
    <dgm:cxn modelId="{8BF50D42-CEEB-7F40-A670-27F0D9E09329}" type="presParOf" srcId="{6E04A7E7-17D9-6A4A-95BE-666023B8AF51}" destId="{CDA0F838-9533-C244-BDBA-5BAF5CC4F863}" srcOrd="8" destOrd="0" presId="urn:microsoft.com/office/officeart/2008/layout/VerticalCurvedList"/>
    <dgm:cxn modelId="{4561A40F-1B6E-8D4D-A3E0-7ABAB040E8F4}" type="presParOf" srcId="{CDA0F838-9533-C244-BDBA-5BAF5CC4F863}" destId="{0C2D0B89-B538-6949-A23F-032A20BC44AF}" srcOrd="0" destOrd="0" presId="urn:microsoft.com/office/officeart/2008/layout/VerticalCurvedList"/>
    <dgm:cxn modelId="{BB0AE9A8-8FF2-E44D-83FF-61FB562C282F}" type="presParOf" srcId="{6E04A7E7-17D9-6A4A-95BE-666023B8AF51}" destId="{400E5FB3-ADD9-F34E-A8E8-0AFBEC33DE59}" srcOrd="9" destOrd="0" presId="urn:microsoft.com/office/officeart/2008/layout/VerticalCurvedList"/>
    <dgm:cxn modelId="{F418CE57-25F4-3645-B1B0-5114F3216B86}" type="presParOf" srcId="{6E04A7E7-17D9-6A4A-95BE-666023B8AF51}" destId="{4A8C694D-C091-764D-8859-CD61BCCFA076}" srcOrd="10" destOrd="0" presId="urn:microsoft.com/office/officeart/2008/layout/VerticalCurvedList"/>
    <dgm:cxn modelId="{C7BBF8AD-F575-834B-8764-06B61D10CA2D}" type="presParOf" srcId="{4A8C694D-C091-764D-8859-CD61BCCFA076}" destId="{CE89C13A-AB2F-D349-8CE2-4C177580914C}" srcOrd="0" destOrd="0" presId="urn:microsoft.com/office/officeart/2008/layout/VerticalCurvedList"/>
    <dgm:cxn modelId="{4E13027F-1566-714A-B95C-FE26C80423CC}" type="presParOf" srcId="{6E04A7E7-17D9-6A4A-95BE-666023B8AF51}" destId="{B96EEEDB-7D06-8547-AD1A-00E92A25BD3F}" srcOrd="11" destOrd="0" presId="urn:microsoft.com/office/officeart/2008/layout/VerticalCurvedList"/>
    <dgm:cxn modelId="{B953A33A-7098-CC40-AB4C-92DB9AF25801}" type="presParOf" srcId="{6E04A7E7-17D9-6A4A-95BE-666023B8AF51}" destId="{D6BB10F0-DBD5-3D49-A3C8-1B9C00822F69}" srcOrd="12" destOrd="0" presId="urn:microsoft.com/office/officeart/2008/layout/VerticalCurvedList"/>
    <dgm:cxn modelId="{65BC0C97-FEE5-3B4F-9375-D2D36ED8B033}" type="presParOf" srcId="{D6BB10F0-DBD5-3D49-A3C8-1B9C00822F69}" destId="{D97A5172-7D53-BC46-A8C7-24A9931341A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BE8102F-6C05-554A-BD18-2E2FF42B5385}"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GB"/>
        </a:p>
      </dgm:t>
    </dgm:pt>
    <dgm:pt modelId="{9E5FB4D6-63B1-2C4D-94AB-FD33F4ED4A84}">
      <dgm:prSet phldrT="[Text]"/>
      <dgm:spPr>
        <a:solidFill>
          <a:schemeClr val="bg2">
            <a:lumMod val="60000"/>
            <a:lumOff val="40000"/>
          </a:schemeClr>
        </a:solidFill>
      </dgm:spPr>
      <dgm:t>
        <a:bodyPr/>
        <a:lstStyle/>
        <a:p>
          <a:r>
            <a:rPr lang="en-GB">
              <a:solidFill>
                <a:schemeClr val="tx1"/>
              </a:solidFill>
            </a:rPr>
            <a:t>Proposed Method</a:t>
          </a:r>
          <a:endParaRPr lang="en-GB" dirty="0">
            <a:solidFill>
              <a:schemeClr val="tx1"/>
            </a:solidFill>
          </a:endParaRPr>
        </a:p>
      </dgm:t>
    </dgm:pt>
    <dgm:pt modelId="{BD7BC53A-9B6F-7249-AC12-80AC9C1101CF}" type="parTrans" cxnId="{91C8CD48-344D-7247-9582-FFBC94DCDFCF}">
      <dgm:prSet/>
      <dgm:spPr/>
      <dgm:t>
        <a:bodyPr/>
        <a:lstStyle/>
        <a:p>
          <a:endParaRPr lang="en-GB"/>
        </a:p>
      </dgm:t>
    </dgm:pt>
    <dgm:pt modelId="{410CE6B2-78A3-F94B-9CCB-B0B716252A24}" type="sibTrans" cxnId="{91C8CD48-344D-7247-9582-FFBC94DCDFCF}">
      <dgm:prSet/>
      <dgm:spPr/>
      <dgm:t>
        <a:bodyPr/>
        <a:lstStyle/>
        <a:p>
          <a:endParaRPr lang="en-GB"/>
        </a:p>
      </dgm:t>
    </dgm:pt>
    <dgm:pt modelId="{97F418DD-05DD-E142-9C2B-B2C879D6ED46}">
      <dgm:prSet phldrT="[Text]"/>
      <dgm:spPr>
        <a:solidFill>
          <a:schemeClr val="accent4">
            <a:lumMod val="40000"/>
            <a:lumOff val="60000"/>
          </a:schemeClr>
        </a:solidFill>
      </dgm:spPr>
      <dgm:t>
        <a:bodyPr/>
        <a:lstStyle/>
        <a:p>
          <a:r>
            <a:rPr lang="en-GB" dirty="0">
              <a:solidFill>
                <a:schemeClr val="tx1"/>
              </a:solidFill>
            </a:rPr>
            <a:t>Dataset</a:t>
          </a:r>
        </a:p>
      </dgm:t>
    </dgm:pt>
    <dgm:pt modelId="{1F6207F1-1AFB-354A-B6E2-B7194E35A11C}" type="parTrans" cxnId="{886A67C4-DAC0-EE43-A632-DD7CC4AD289E}">
      <dgm:prSet/>
      <dgm:spPr/>
      <dgm:t>
        <a:bodyPr/>
        <a:lstStyle/>
        <a:p>
          <a:endParaRPr lang="en-GB"/>
        </a:p>
      </dgm:t>
    </dgm:pt>
    <dgm:pt modelId="{9C9C5F39-4F3C-A646-85C1-8CD889E6144E}" type="sibTrans" cxnId="{886A67C4-DAC0-EE43-A632-DD7CC4AD289E}">
      <dgm:prSet/>
      <dgm:spPr/>
      <dgm:t>
        <a:bodyPr/>
        <a:lstStyle/>
        <a:p>
          <a:endParaRPr lang="en-GB"/>
        </a:p>
      </dgm:t>
    </dgm:pt>
    <dgm:pt modelId="{BDD0E425-8143-0547-8008-2065086BFE2C}">
      <dgm:prSet phldrT="[Text]"/>
      <dgm:spPr>
        <a:solidFill>
          <a:schemeClr val="bg2">
            <a:lumMod val="60000"/>
            <a:lumOff val="40000"/>
          </a:schemeClr>
        </a:solidFill>
      </dgm:spPr>
      <dgm:t>
        <a:bodyPr/>
        <a:lstStyle/>
        <a:p>
          <a:r>
            <a:rPr lang="en-GB" dirty="0">
              <a:solidFill>
                <a:schemeClr val="tx1"/>
              </a:solidFill>
            </a:rPr>
            <a:t>Results</a:t>
          </a:r>
        </a:p>
      </dgm:t>
    </dgm:pt>
    <dgm:pt modelId="{3B768494-E1AC-8D40-B64F-CB56F672C194}" type="parTrans" cxnId="{34C6C3CB-20F2-E14F-8908-A7C6FDA0F999}">
      <dgm:prSet/>
      <dgm:spPr/>
      <dgm:t>
        <a:bodyPr/>
        <a:lstStyle/>
        <a:p>
          <a:endParaRPr lang="en-GB"/>
        </a:p>
      </dgm:t>
    </dgm:pt>
    <dgm:pt modelId="{D0670C4F-F22A-9B4E-BE5E-AC3A0BBB9EA9}" type="sibTrans" cxnId="{34C6C3CB-20F2-E14F-8908-A7C6FDA0F999}">
      <dgm:prSet/>
      <dgm:spPr/>
      <dgm:t>
        <a:bodyPr/>
        <a:lstStyle/>
        <a:p>
          <a:endParaRPr lang="en-GB"/>
        </a:p>
      </dgm:t>
    </dgm:pt>
    <dgm:pt modelId="{52C62716-35CF-064C-999E-8B6249F43A23}">
      <dgm:prSet phldrT="[Text]"/>
      <dgm:spPr>
        <a:solidFill>
          <a:schemeClr val="bg2">
            <a:lumMod val="60000"/>
            <a:lumOff val="40000"/>
          </a:schemeClr>
        </a:solidFill>
      </dgm:spPr>
      <dgm:t>
        <a:bodyPr/>
        <a:lstStyle/>
        <a:p>
          <a:r>
            <a:rPr lang="en-GB" dirty="0">
              <a:solidFill>
                <a:schemeClr val="tx1"/>
              </a:solidFill>
            </a:rPr>
            <a:t>Discussion</a:t>
          </a:r>
        </a:p>
      </dgm:t>
    </dgm:pt>
    <dgm:pt modelId="{F58DBF89-0136-2648-95CF-846A73E7B3E8}" type="parTrans" cxnId="{E00841CE-C505-1745-B76C-869ADB193D83}">
      <dgm:prSet/>
      <dgm:spPr/>
      <dgm:t>
        <a:bodyPr/>
        <a:lstStyle/>
        <a:p>
          <a:endParaRPr lang="en-GB"/>
        </a:p>
      </dgm:t>
    </dgm:pt>
    <dgm:pt modelId="{2FAF63D1-5AAD-F24D-AEA8-A550918891EA}" type="sibTrans" cxnId="{E00841CE-C505-1745-B76C-869ADB193D83}">
      <dgm:prSet/>
      <dgm:spPr/>
      <dgm:t>
        <a:bodyPr/>
        <a:lstStyle/>
        <a:p>
          <a:endParaRPr lang="en-GB"/>
        </a:p>
      </dgm:t>
    </dgm:pt>
    <dgm:pt modelId="{90E30721-BFBE-C645-8813-AB2DBFCC80AD}">
      <dgm:prSet phldrT="[Text]"/>
      <dgm:spPr>
        <a:solidFill>
          <a:schemeClr val="bg2">
            <a:lumMod val="60000"/>
            <a:lumOff val="40000"/>
          </a:schemeClr>
        </a:solidFill>
      </dgm:spPr>
      <dgm:t>
        <a:bodyPr/>
        <a:lstStyle/>
        <a:p>
          <a:r>
            <a:rPr lang="en-GB" dirty="0">
              <a:solidFill>
                <a:schemeClr val="tx1"/>
              </a:solidFill>
            </a:rPr>
            <a:t>Conclusions</a:t>
          </a:r>
        </a:p>
      </dgm:t>
    </dgm:pt>
    <dgm:pt modelId="{DF0D73D5-5246-F441-9148-D3A3077F4965}" type="parTrans" cxnId="{CFA8DB49-08F8-FE4C-AFD7-23D57CA3A805}">
      <dgm:prSet/>
      <dgm:spPr/>
      <dgm:t>
        <a:bodyPr/>
        <a:lstStyle/>
        <a:p>
          <a:endParaRPr lang="en-GB"/>
        </a:p>
      </dgm:t>
    </dgm:pt>
    <dgm:pt modelId="{E39DC767-9A81-2E46-9BEC-40623638C840}" type="sibTrans" cxnId="{CFA8DB49-08F8-FE4C-AFD7-23D57CA3A805}">
      <dgm:prSet/>
      <dgm:spPr/>
      <dgm:t>
        <a:bodyPr/>
        <a:lstStyle/>
        <a:p>
          <a:endParaRPr lang="en-GB"/>
        </a:p>
      </dgm:t>
    </dgm:pt>
    <dgm:pt modelId="{FF07BD6C-3A89-6D4F-B2E7-6EF1BB3A8687}">
      <dgm:prSet phldrT="[Text]"/>
      <dgm:spPr>
        <a:solidFill>
          <a:schemeClr val="bg2">
            <a:lumMod val="60000"/>
            <a:lumOff val="40000"/>
          </a:schemeClr>
        </a:solidFill>
      </dgm:spPr>
      <dgm:t>
        <a:bodyPr/>
        <a:lstStyle/>
        <a:p>
          <a:r>
            <a:rPr lang="en-GB" dirty="0">
              <a:solidFill>
                <a:schemeClr val="tx1"/>
              </a:solidFill>
            </a:rPr>
            <a:t>Improvements</a:t>
          </a:r>
        </a:p>
      </dgm:t>
    </dgm:pt>
    <dgm:pt modelId="{4CA5B164-D32C-014F-8646-5B4F744E72E7}" type="parTrans" cxnId="{80B751EA-F996-1742-AF69-CAD205CB7347}">
      <dgm:prSet/>
      <dgm:spPr/>
      <dgm:t>
        <a:bodyPr/>
        <a:lstStyle/>
        <a:p>
          <a:endParaRPr lang="en-GB"/>
        </a:p>
      </dgm:t>
    </dgm:pt>
    <dgm:pt modelId="{93E41A49-8FB9-F94E-A7F3-70A4D3DF5421}" type="sibTrans" cxnId="{80B751EA-F996-1742-AF69-CAD205CB7347}">
      <dgm:prSet/>
      <dgm:spPr/>
      <dgm:t>
        <a:bodyPr/>
        <a:lstStyle/>
        <a:p>
          <a:endParaRPr lang="en-GB"/>
        </a:p>
      </dgm:t>
    </dgm:pt>
    <dgm:pt modelId="{15A8D7C1-09A9-5B4F-B606-FE01A027A6BB}" type="pres">
      <dgm:prSet presAssocID="{4BE8102F-6C05-554A-BD18-2E2FF42B5385}" presName="Name0" presStyleCnt="0">
        <dgm:presLayoutVars>
          <dgm:chMax val="7"/>
          <dgm:chPref val="7"/>
          <dgm:dir/>
        </dgm:presLayoutVars>
      </dgm:prSet>
      <dgm:spPr/>
    </dgm:pt>
    <dgm:pt modelId="{6E04A7E7-17D9-6A4A-95BE-666023B8AF51}" type="pres">
      <dgm:prSet presAssocID="{4BE8102F-6C05-554A-BD18-2E2FF42B5385}" presName="Name1" presStyleCnt="0"/>
      <dgm:spPr/>
    </dgm:pt>
    <dgm:pt modelId="{921FEF22-6F93-0048-9869-D84D0FC01972}" type="pres">
      <dgm:prSet presAssocID="{4BE8102F-6C05-554A-BD18-2E2FF42B5385}" presName="cycle" presStyleCnt="0"/>
      <dgm:spPr/>
    </dgm:pt>
    <dgm:pt modelId="{D321E315-A495-2646-B6BF-B569838B67CE}" type="pres">
      <dgm:prSet presAssocID="{4BE8102F-6C05-554A-BD18-2E2FF42B5385}" presName="srcNode" presStyleLbl="node1" presStyleIdx="0" presStyleCnt="6"/>
      <dgm:spPr/>
    </dgm:pt>
    <dgm:pt modelId="{13BD5462-9F2A-9D4E-A116-B1E5BBC4B2E1}" type="pres">
      <dgm:prSet presAssocID="{4BE8102F-6C05-554A-BD18-2E2FF42B5385}" presName="conn" presStyleLbl="parChTrans1D2" presStyleIdx="0" presStyleCnt="1"/>
      <dgm:spPr/>
    </dgm:pt>
    <dgm:pt modelId="{7FEA5EBE-CD7E-2C47-A8C0-783BF551A793}" type="pres">
      <dgm:prSet presAssocID="{4BE8102F-6C05-554A-BD18-2E2FF42B5385}" presName="extraNode" presStyleLbl="node1" presStyleIdx="0" presStyleCnt="6"/>
      <dgm:spPr/>
    </dgm:pt>
    <dgm:pt modelId="{27AD4E51-5BDE-F740-96C5-DFE4755C7C26}" type="pres">
      <dgm:prSet presAssocID="{4BE8102F-6C05-554A-BD18-2E2FF42B5385}" presName="dstNode" presStyleLbl="node1" presStyleIdx="0" presStyleCnt="6"/>
      <dgm:spPr/>
    </dgm:pt>
    <dgm:pt modelId="{109613D6-CE19-7947-90EB-CFD2194E0831}" type="pres">
      <dgm:prSet presAssocID="{9E5FB4D6-63B1-2C4D-94AB-FD33F4ED4A84}" presName="text_1" presStyleLbl="node1" presStyleIdx="0" presStyleCnt="6">
        <dgm:presLayoutVars>
          <dgm:bulletEnabled val="1"/>
        </dgm:presLayoutVars>
      </dgm:prSet>
      <dgm:spPr/>
    </dgm:pt>
    <dgm:pt modelId="{B8C5767D-ACA0-4B44-A281-A79359CB08AD}" type="pres">
      <dgm:prSet presAssocID="{9E5FB4D6-63B1-2C4D-94AB-FD33F4ED4A84}" presName="accent_1" presStyleCnt="0"/>
      <dgm:spPr/>
    </dgm:pt>
    <dgm:pt modelId="{57456F47-9A15-7246-8414-35D35D667B20}" type="pres">
      <dgm:prSet presAssocID="{9E5FB4D6-63B1-2C4D-94AB-FD33F4ED4A84}" presName="accentRepeatNode" presStyleLbl="solidFgAcc1" presStyleIdx="0" presStyleCnt="6"/>
      <dgm:spPr/>
    </dgm:pt>
    <dgm:pt modelId="{22CE3D1E-519B-3D41-9B2B-6491D07AE83D}" type="pres">
      <dgm:prSet presAssocID="{97F418DD-05DD-E142-9C2B-B2C879D6ED46}" presName="text_2" presStyleLbl="node1" presStyleIdx="1" presStyleCnt="6">
        <dgm:presLayoutVars>
          <dgm:bulletEnabled val="1"/>
        </dgm:presLayoutVars>
      </dgm:prSet>
      <dgm:spPr/>
    </dgm:pt>
    <dgm:pt modelId="{A2A1202C-B20D-E74A-B4D1-AB88F9C890F5}" type="pres">
      <dgm:prSet presAssocID="{97F418DD-05DD-E142-9C2B-B2C879D6ED46}" presName="accent_2" presStyleCnt="0"/>
      <dgm:spPr/>
    </dgm:pt>
    <dgm:pt modelId="{77218058-4743-7A40-9C0B-9DC92B384ACF}" type="pres">
      <dgm:prSet presAssocID="{97F418DD-05DD-E142-9C2B-B2C879D6ED46}" presName="accentRepeatNode" presStyleLbl="solidFgAcc1" presStyleIdx="1" presStyleCnt="6"/>
      <dgm:spPr>
        <a:ln>
          <a:solidFill>
            <a:schemeClr val="accent4">
              <a:lumMod val="75000"/>
            </a:schemeClr>
          </a:solidFill>
        </a:ln>
      </dgm:spPr>
    </dgm:pt>
    <dgm:pt modelId="{27366AB5-D3BA-3C48-BBC7-30EBE174A71C}" type="pres">
      <dgm:prSet presAssocID="{BDD0E425-8143-0547-8008-2065086BFE2C}" presName="text_3" presStyleLbl="node1" presStyleIdx="2" presStyleCnt="6">
        <dgm:presLayoutVars>
          <dgm:bulletEnabled val="1"/>
        </dgm:presLayoutVars>
      </dgm:prSet>
      <dgm:spPr/>
    </dgm:pt>
    <dgm:pt modelId="{6E300164-2452-D341-A8B4-EDD396F34D71}" type="pres">
      <dgm:prSet presAssocID="{BDD0E425-8143-0547-8008-2065086BFE2C}" presName="accent_3" presStyleCnt="0"/>
      <dgm:spPr/>
    </dgm:pt>
    <dgm:pt modelId="{9EDF97ED-D368-F344-9B11-7B0D623F212C}" type="pres">
      <dgm:prSet presAssocID="{BDD0E425-8143-0547-8008-2065086BFE2C}" presName="accentRepeatNode" presStyleLbl="solidFgAcc1" presStyleIdx="2" presStyleCnt="6"/>
      <dgm:spPr/>
    </dgm:pt>
    <dgm:pt modelId="{E0FFDB40-574B-E64C-88E9-177809614A4B}" type="pres">
      <dgm:prSet presAssocID="{52C62716-35CF-064C-999E-8B6249F43A23}" presName="text_4" presStyleLbl="node1" presStyleIdx="3" presStyleCnt="6">
        <dgm:presLayoutVars>
          <dgm:bulletEnabled val="1"/>
        </dgm:presLayoutVars>
      </dgm:prSet>
      <dgm:spPr/>
    </dgm:pt>
    <dgm:pt modelId="{6B5E3F65-8A27-C54A-BE56-94CF0D54F8CF}" type="pres">
      <dgm:prSet presAssocID="{52C62716-35CF-064C-999E-8B6249F43A23}" presName="accent_4" presStyleCnt="0"/>
      <dgm:spPr/>
    </dgm:pt>
    <dgm:pt modelId="{758080AE-B68F-5049-8451-3A92925F4CEB}" type="pres">
      <dgm:prSet presAssocID="{52C62716-35CF-064C-999E-8B6249F43A23}" presName="accentRepeatNode" presStyleLbl="solidFgAcc1" presStyleIdx="3" presStyleCnt="6"/>
      <dgm:spPr/>
    </dgm:pt>
    <dgm:pt modelId="{AAA49A0E-53F1-C44D-97EB-C1C7776B422A}" type="pres">
      <dgm:prSet presAssocID="{90E30721-BFBE-C645-8813-AB2DBFCC80AD}" presName="text_5" presStyleLbl="node1" presStyleIdx="4" presStyleCnt="6">
        <dgm:presLayoutVars>
          <dgm:bulletEnabled val="1"/>
        </dgm:presLayoutVars>
      </dgm:prSet>
      <dgm:spPr/>
    </dgm:pt>
    <dgm:pt modelId="{37C721E6-69C2-6542-B7D0-7AB0BCFD9839}" type="pres">
      <dgm:prSet presAssocID="{90E30721-BFBE-C645-8813-AB2DBFCC80AD}" presName="accent_5" presStyleCnt="0"/>
      <dgm:spPr/>
    </dgm:pt>
    <dgm:pt modelId="{B966A28C-0F40-7741-AFD9-589BE2766C1B}" type="pres">
      <dgm:prSet presAssocID="{90E30721-BFBE-C645-8813-AB2DBFCC80AD}" presName="accentRepeatNode" presStyleLbl="solidFgAcc1" presStyleIdx="4" presStyleCnt="6"/>
      <dgm:spPr/>
    </dgm:pt>
    <dgm:pt modelId="{1DEBCF99-EBC5-4B40-AAC9-8C33DE343163}" type="pres">
      <dgm:prSet presAssocID="{FF07BD6C-3A89-6D4F-B2E7-6EF1BB3A8687}" presName="text_6" presStyleLbl="node1" presStyleIdx="5" presStyleCnt="6">
        <dgm:presLayoutVars>
          <dgm:bulletEnabled val="1"/>
        </dgm:presLayoutVars>
      </dgm:prSet>
      <dgm:spPr/>
    </dgm:pt>
    <dgm:pt modelId="{142D43E5-84A8-E043-B988-FB88AFA82E52}" type="pres">
      <dgm:prSet presAssocID="{FF07BD6C-3A89-6D4F-B2E7-6EF1BB3A8687}" presName="accent_6" presStyleCnt="0"/>
      <dgm:spPr/>
    </dgm:pt>
    <dgm:pt modelId="{E2A7D249-DAFF-F94F-BBDA-45B22C3CD97F}" type="pres">
      <dgm:prSet presAssocID="{FF07BD6C-3A89-6D4F-B2E7-6EF1BB3A8687}" presName="accentRepeatNode" presStyleLbl="solidFgAcc1" presStyleIdx="5" presStyleCnt="6"/>
      <dgm:spPr/>
    </dgm:pt>
  </dgm:ptLst>
  <dgm:cxnLst>
    <dgm:cxn modelId="{A5F7A01A-9FE9-D645-9C67-937CFA1AF514}" type="presOf" srcId="{FF07BD6C-3A89-6D4F-B2E7-6EF1BB3A8687}" destId="{1DEBCF99-EBC5-4B40-AAC9-8C33DE343163}" srcOrd="0" destOrd="0" presId="urn:microsoft.com/office/officeart/2008/layout/VerticalCurvedList"/>
    <dgm:cxn modelId="{24DBD02B-47E1-FA4B-A2E0-5578F38711F1}" type="presOf" srcId="{410CE6B2-78A3-F94B-9CCB-B0B716252A24}" destId="{13BD5462-9F2A-9D4E-A116-B1E5BBC4B2E1}" srcOrd="0" destOrd="0" presId="urn:microsoft.com/office/officeart/2008/layout/VerticalCurvedList"/>
    <dgm:cxn modelId="{91C8CD48-344D-7247-9582-FFBC94DCDFCF}" srcId="{4BE8102F-6C05-554A-BD18-2E2FF42B5385}" destId="{9E5FB4D6-63B1-2C4D-94AB-FD33F4ED4A84}" srcOrd="0" destOrd="0" parTransId="{BD7BC53A-9B6F-7249-AC12-80AC9C1101CF}" sibTransId="{410CE6B2-78A3-F94B-9CCB-B0B716252A24}"/>
    <dgm:cxn modelId="{CFA8DB49-08F8-FE4C-AFD7-23D57CA3A805}" srcId="{4BE8102F-6C05-554A-BD18-2E2FF42B5385}" destId="{90E30721-BFBE-C645-8813-AB2DBFCC80AD}" srcOrd="4" destOrd="0" parTransId="{DF0D73D5-5246-F441-9148-D3A3077F4965}" sibTransId="{E39DC767-9A81-2E46-9BEC-40623638C840}"/>
    <dgm:cxn modelId="{AD15A758-0E0F-0B40-A251-7F9E536D2791}" type="presOf" srcId="{4BE8102F-6C05-554A-BD18-2E2FF42B5385}" destId="{15A8D7C1-09A9-5B4F-B606-FE01A027A6BB}" srcOrd="0" destOrd="0" presId="urn:microsoft.com/office/officeart/2008/layout/VerticalCurvedList"/>
    <dgm:cxn modelId="{7D5E1074-AAA8-8442-99C1-0AD37A29BDD7}" type="presOf" srcId="{97F418DD-05DD-E142-9C2B-B2C879D6ED46}" destId="{22CE3D1E-519B-3D41-9B2B-6491D07AE83D}" srcOrd="0" destOrd="0" presId="urn:microsoft.com/office/officeart/2008/layout/VerticalCurvedList"/>
    <dgm:cxn modelId="{EEA3597C-223F-0F4F-A7C0-7F4391A1973D}" type="presOf" srcId="{9E5FB4D6-63B1-2C4D-94AB-FD33F4ED4A84}" destId="{109613D6-CE19-7947-90EB-CFD2194E0831}" srcOrd="0" destOrd="0" presId="urn:microsoft.com/office/officeart/2008/layout/VerticalCurvedList"/>
    <dgm:cxn modelId="{83E334A1-241A-E741-937F-C501F99396BC}" type="presOf" srcId="{52C62716-35CF-064C-999E-8B6249F43A23}" destId="{E0FFDB40-574B-E64C-88E9-177809614A4B}" srcOrd="0" destOrd="0" presId="urn:microsoft.com/office/officeart/2008/layout/VerticalCurvedList"/>
    <dgm:cxn modelId="{2F0AD5B3-9F4D-D446-8F7F-D9B7FF0F0B63}" type="presOf" srcId="{BDD0E425-8143-0547-8008-2065086BFE2C}" destId="{27366AB5-D3BA-3C48-BBC7-30EBE174A71C}" srcOrd="0" destOrd="0" presId="urn:microsoft.com/office/officeart/2008/layout/VerticalCurvedList"/>
    <dgm:cxn modelId="{886A67C4-DAC0-EE43-A632-DD7CC4AD289E}" srcId="{4BE8102F-6C05-554A-BD18-2E2FF42B5385}" destId="{97F418DD-05DD-E142-9C2B-B2C879D6ED46}" srcOrd="1" destOrd="0" parTransId="{1F6207F1-1AFB-354A-B6E2-B7194E35A11C}" sibTransId="{9C9C5F39-4F3C-A646-85C1-8CD889E6144E}"/>
    <dgm:cxn modelId="{34C6C3CB-20F2-E14F-8908-A7C6FDA0F999}" srcId="{4BE8102F-6C05-554A-BD18-2E2FF42B5385}" destId="{BDD0E425-8143-0547-8008-2065086BFE2C}" srcOrd="2" destOrd="0" parTransId="{3B768494-E1AC-8D40-B64F-CB56F672C194}" sibTransId="{D0670C4F-F22A-9B4E-BE5E-AC3A0BBB9EA9}"/>
    <dgm:cxn modelId="{E00841CE-C505-1745-B76C-869ADB193D83}" srcId="{4BE8102F-6C05-554A-BD18-2E2FF42B5385}" destId="{52C62716-35CF-064C-999E-8B6249F43A23}" srcOrd="3" destOrd="0" parTransId="{F58DBF89-0136-2648-95CF-846A73E7B3E8}" sibTransId="{2FAF63D1-5AAD-F24D-AEA8-A550918891EA}"/>
    <dgm:cxn modelId="{80B751EA-F996-1742-AF69-CAD205CB7347}" srcId="{4BE8102F-6C05-554A-BD18-2E2FF42B5385}" destId="{FF07BD6C-3A89-6D4F-B2E7-6EF1BB3A8687}" srcOrd="5" destOrd="0" parTransId="{4CA5B164-D32C-014F-8646-5B4F744E72E7}" sibTransId="{93E41A49-8FB9-F94E-A7F3-70A4D3DF5421}"/>
    <dgm:cxn modelId="{1671BDF4-F3E7-AB43-9797-844F07629A86}" type="presOf" srcId="{90E30721-BFBE-C645-8813-AB2DBFCC80AD}" destId="{AAA49A0E-53F1-C44D-97EB-C1C7776B422A}" srcOrd="0" destOrd="0" presId="urn:microsoft.com/office/officeart/2008/layout/VerticalCurvedList"/>
    <dgm:cxn modelId="{A3343B14-2E8C-2B44-AB6D-B64A7E1F5380}" type="presParOf" srcId="{15A8D7C1-09A9-5B4F-B606-FE01A027A6BB}" destId="{6E04A7E7-17D9-6A4A-95BE-666023B8AF51}" srcOrd="0" destOrd="0" presId="urn:microsoft.com/office/officeart/2008/layout/VerticalCurvedList"/>
    <dgm:cxn modelId="{B89C15CC-F15F-C74B-AB87-1AA89F09A159}" type="presParOf" srcId="{6E04A7E7-17D9-6A4A-95BE-666023B8AF51}" destId="{921FEF22-6F93-0048-9869-D84D0FC01972}" srcOrd="0" destOrd="0" presId="urn:microsoft.com/office/officeart/2008/layout/VerticalCurvedList"/>
    <dgm:cxn modelId="{75494776-E044-6444-B031-91EB9C043663}" type="presParOf" srcId="{921FEF22-6F93-0048-9869-D84D0FC01972}" destId="{D321E315-A495-2646-B6BF-B569838B67CE}" srcOrd="0" destOrd="0" presId="urn:microsoft.com/office/officeart/2008/layout/VerticalCurvedList"/>
    <dgm:cxn modelId="{DAA086CD-3E47-B547-8E68-5A9C72CD67EB}" type="presParOf" srcId="{921FEF22-6F93-0048-9869-D84D0FC01972}" destId="{13BD5462-9F2A-9D4E-A116-B1E5BBC4B2E1}" srcOrd="1" destOrd="0" presId="urn:microsoft.com/office/officeart/2008/layout/VerticalCurvedList"/>
    <dgm:cxn modelId="{925EF3FF-DEEC-0C4F-B379-9C628B27ACF9}" type="presParOf" srcId="{921FEF22-6F93-0048-9869-D84D0FC01972}" destId="{7FEA5EBE-CD7E-2C47-A8C0-783BF551A793}" srcOrd="2" destOrd="0" presId="urn:microsoft.com/office/officeart/2008/layout/VerticalCurvedList"/>
    <dgm:cxn modelId="{5F89BA6F-5C26-3246-AC15-F09CA82CE837}" type="presParOf" srcId="{921FEF22-6F93-0048-9869-D84D0FC01972}" destId="{27AD4E51-5BDE-F740-96C5-DFE4755C7C26}" srcOrd="3" destOrd="0" presId="urn:microsoft.com/office/officeart/2008/layout/VerticalCurvedList"/>
    <dgm:cxn modelId="{3C78F84D-2B32-B346-9977-C2C8ABE98065}" type="presParOf" srcId="{6E04A7E7-17D9-6A4A-95BE-666023B8AF51}" destId="{109613D6-CE19-7947-90EB-CFD2194E0831}" srcOrd="1" destOrd="0" presId="urn:microsoft.com/office/officeart/2008/layout/VerticalCurvedList"/>
    <dgm:cxn modelId="{5951337D-6CF2-A64B-BD29-084ACF1C1CB1}" type="presParOf" srcId="{6E04A7E7-17D9-6A4A-95BE-666023B8AF51}" destId="{B8C5767D-ACA0-4B44-A281-A79359CB08AD}" srcOrd="2" destOrd="0" presId="urn:microsoft.com/office/officeart/2008/layout/VerticalCurvedList"/>
    <dgm:cxn modelId="{C63F6C6A-235A-ED42-897A-ED1213DAB350}" type="presParOf" srcId="{B8C5767D-ACA0-4B44-A281-A79359CB08AD}" destId="{57456F47-9A15-7246-8414-35D35D667B20}" srcOrd="0" destOrd="0" presId="urn:microsoft.com/office/officeart/2008/layout/VerticalCurvedList"/>
    <dgm:cxn modelId="{48C4C0CC-3290-B446-AE35-52855AA9A5E5}" type="presParOf" srcId="{6E04A7E7-17D9-6A4A-95BE-666023B8AF51}" destId="{22CE3D1E-519B-3D41-9B2B-6491D07AE83D}" srcOrd="3" destOrd="0" presId="urn:microsoft.com/office/officeart/2008/layout/VerticalCurvedList"/>
    <dgm:cxn modelId="{B3998F2D-88DC-FF48-B263-B2E9AC82BC3D}" type="presParOf" srcId="{6E04A7E7-17D9-6A4A-95BE-666023B8AF51}" destId="{A2A1202C-B20D-E74A-B4D1-AB88F9C890F5}" srcOrd="4" destOrd="0" presId="urn:microsoft.com/office/officeart/2008/layout/VerticalCurvedList"/>
    <dgm:cxn modelId="{9DCF400F-3157-6F42-835E-14F3B81C6863}" type="presParOf" srcId="{A2A1202C-B20D-E74A-B4D1-AB88F9C890F5}" destId="{77218058-4743-7A40-9C0B-9DC92B384ACF}" srcOrd="0" destOrd="0" presId="urn:microsoft.com/office/officeart/2008/layout/VerticalCurvedList"/>
    <dgm:cxn modelId="{D169409E-E616-B44F-ABF8-6FA53AAF4970}" type="presParOf" srcId="{6E04A7E7-17D9-6A4A-95BE-666023B8AF51}" destId="{27366AB5-D3BA-3C48-BBC7-30EBE174A71C}" srcOrd="5" destOrd="0" presId="urn:microsoft.com/office/officeart/2008/layout/VerticalCurvedList"/>
    <dgm:cxn modelId="{E46B3647-08F0-1C40-9A83-03575BFBF0B9}" type="presParOf" srcId="{6E04A7E7-17D9-6A4A-95BE-666023B8AF51}" destId="{6E300164-2452-D341-A8B4-EDD396F34D71}" srcOrd="6" destOrd="0" presId="urn:microsoft.com/office/officeart/2008/layout/VerticalCurvedList"/>
    <dgm:cxn modelId="{523131A8-10A3-BB4A-B0CF-3FBF3C383317}" type="presParOf" srcId="{6E300164-2452-D341-A8B4-EDD396F34D71}" destId="{9EDF97ED-D368-F344-9B11-7B0D623F212C}" srcOrd="0" destOrd="0" presId="urn:microsoft.com/office/officeart/2008/layout/VerticalCurvedList"/>
    <dgm:cxn modelId="{378C3AC4-1E1E-2F45-80D4-43F66C5E7DA7}" type="presParOf" srcId="{6E04A7E7-17D9-6A4A-95BE-666023B8AF51}" destId="{E0FFDB40-574B-E64C-88E9-177809614A4B}" srcOrd="7" destOrd="0" presId="urn:microsoft.com/office/officeart/2008/layout/VerticalCurvedList"/>
    <dgm:cxn modelId="{440F30A4-B881-F842-A3C5-4DAD50D98A73}" type="presParOf" srcId="{6E04A7E7-17D9-6A4A-95BE-666023B8AF51}" destId="{6B5E3F65-8A27-C54A-BE56-94CF0D54F8CF}" srcOrd="8" destOrd="0" presId="urn:microsoft.com/office/officeart/2008/layout/VerticalCurvedList"/>
    <dgm:cxn modelId="{DF8F5773-E15B-D643-9AD2-3A37D006F98C}" type="presParOf" srcId="{6B5E3F65-8A27-C54A-BE56-94CF0D54F8CF}" destId="{758080AE-B68F-5049-8451-3A92925F4CEB}" srcOrd="0" destOrd="0" presId="urn:microsoft.com/office/officeart/2008/layout/VerticalCurvedList"/>
    <dgm:cxn modelId="{C6BBB318-A1E5-8A49-874F-D63EDC7BE79E}" type="presParOf" srcId="{6E04A7E7-17D9-6A4A-95BE-666023B8AF51}" destId="{AAA49A0E-53F1-C44D-97EB-C1C7776B422A}" srcOrd="9" destOrd="0" presId="urn:microsoft.com/office/officeart/2008/layout/VerticalCurvedList"/>
    <dgm:cxn modelId="{CFDB1FD3-8FDE-F340-9D8A-D29F9DE4C33D}" type="presParOf" srcId="{6E04A7E7-17D9-6A4A-95BE-666023B8AF51}" destId="{37C721E6-69C2-6542-B7D0-7AB0BCFD9839}" srcOrd="10" destOrd="0" presId="urn:microsoft.com/office/officeart/2008/layout/VerticalCurvedList"/>
    <dgm:cxn modelId="{359064DC-1397-574A-95E1-712E94EDED98}" type="presParOf" srcId="{37C721E6-69C2-6542-B7D0-7AB0BCFD9839}" destId="{B966A28C-0F40-7741-AFD9-589BE2766C1B}" srcOrd="0" destOrd="0" presId="urn:microsoft.com/office/officeart/2008/layout/VerticalCurvedList"/>
    <dgm:cxn modelId="{9931A515-84F5-254E-8890-A0798E89A8C5}" type="presParOf" srcId="{6E04A7E7-17D9-6A4A-95BE-666023B8AF51}" destId="{1DEBCF99-EBC5-4B40-AAC9-8C33DE343163}" srcOrd="11" destOrd="0" presId="urn:microsoft.com/office/officeart/2008/layout/VerticalCurvedList"/>
    <dgm:cxn modelId="{6542CCC3-3A43-D046-8ABC-83D339D4C0D9}" type="presParOf" srcId="{6E04A7E7-17D9-6A4A-95BE-666023B8AF51}" destId="{142D43E5-84A8-E043-B988-FB88AFA82E52}" srcOrd="12" destOrd="0" presId="urn:microsoft.com/office/officeart/2008/layout/VerticalCurvedList"/>
    <dgm:cxn modelId="{D1B02B2D-FE02-0B42-AAC3-88684149415C}" type="presParOf" srcId="{142D43E5-84A8-E043-B988-FB88AFA82E52}" destId="{E2A7D249-DAFF-F94F-BBDA-45B22C3CD97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BE8102F-6C05-554A-BD18-2E2FF42B5385}"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GB"/>
        </a:p>
      </dgm:t>
    </dgm:pt>
    <dgm:pt modelId="{9E5FB4D6-63B1-2C4D-94AB-FD33F4ED4A84}">
      <dgm:prSet phldrT="[Text]"/>
      <dgm:spPr>
        <a:solidFill>
          <a:schemeClr val="bg2">
            <a:lumMod val="60000"/>
            <a:lumOff val="40000"/>
          </a:schemeClr>
        </a:solidFill>
      </dgm:spPr>
      <dgm:t>
        <a:bodyPr/>
        <a:lstStyle/>
        <a:p>
          <a:r>
            <a:rPr lang="en-GB">
              <a:solidFill>
                <a:schemeClr val="tx1"/>
              </a:solidFill>
            </a:rPr>
            <a:t>Proposed Method</a:t>
          </a:r>
          <a:endParaRPr lang="en-GB" dirty="0">
            <a:solidFill>
              <a:schemeClr val="tx1"/>
            </a:solidFill>
          </a:endParaRPr>
        </a:p>
      </dgm:t>
    </dgm:pt>
    <dgm:pt modelId="{BD7BC53A-9B6F-7249-AC12-80AC9C1101CF}" type="parTrans" cxnId="{91C8CD48-344D-7247-9582-FFBC94DCDFCF}">
      <dgm:prSet/>
      <dgm:spPr/>
      <dgm:t>
        <a:bodyPr/>
        <a:lstStyle/>
        <a:p>
          <a:endParaRPr lang="en-GB"/>
        </a:p>
      </dgm:t>
    </dgm:pt>
    <dgm:pt modelId="{410CE6B2-78A3-F94B-9CCB-B0B716252A24}" type="sibTrans" cxnId="{91C8CD48-344D-7247-9582-FFBC94DCDFCF}">
      <dgm:prSet/>
      <dgm:spPr/>
      <dgm:t>
        <a:bodyPr/>
        <a:lstStyle/>
        <a:p>
          <a:endParaRPr lang="en-GB"/>
        </a:p>
      </dgm:t>
    </dgm:pt>
    <dgm:pt modelId="{24072E38-6185-2E45-BE71-CBC72CD1DDFC}">
      <dgm:prSet phldrT="[Text]"/>
      <dgm:spPr>
        <a:solidFill>
          <a:schemeClr val="bg2">
            <a:lumMod val="60000"/>
            <a:lumOff val="40000"/>
          </a:schemeClr>
        </a:solidFill>
      </dgm:spPr>
      <dgm:t>
        <a:bodyPr/>
        <a:lstStyle/>
        <a:p>
          <a:r>
            <a:rPr lang="en-GB" dirty="0">
              <a:solidFill>
                <a:schemeClr val="tx1"/>
              </a:solidFill>
            </a:rPr>
            <a:t>Dataset</a:t>
          </a:r>
        </a:p>
      </dgm:t>
    </dgm:pt>
    <dgm:pt modelId="{F19D612C-262B-8B44-AB13-3A81B0E2DCC0}" type="parTrans" cxnId="{46DF7E56-1533-684A-B724-5F1679E81AD3}">
      <dgm:prSet/>
      <dgm:spPr/>
      <dgm:t>
        <a:bodyPr/>
        <a:lstStyle/>
        <a:p>
          <a:endParaRPr lang="en-GB"/>
        </a:p>
      </dgm:t>
    </dgm:pt>
    <dgm:pt modelId="{F42166C7-40E2-D145-AA13-D92D3268BFD7}" type="sibTrans" cxnId="{46DF7E56-1533-684A-B724-5F1679E81AD3}">
      <dgm:prSet/>
      <dgm:spPr/>
      <dgm:t>
        <a:bodyPr/>
        <a:lstStyle/>
        <a:p>
          <a:endParaRPr lang="en-GB"/>
        </a:p>
      </dgm:t>
    </dgm:pt>
    <dgm:pt modelId="{E2360B8D-55AC-CB4E-AC27-47EED337118D}">
      <dgm:prSet phldrT="[Text]"/>
      <dgm:spPr>
        <a:solidFill>
          <a:schemeClr val="accent4">
            <a:lumMod val="40000"/>
            <a:lumOff val="60000"/>
          </a:schemeClr>
        </a:solidFill>
      </dgm:spPr>
      <dgm:t>
        <a:bodyPr/>
        <a:lstStyle/>
        <a:p>
          <a:r>
            <a:rPr lang="en-GB" dirty="0">
              <a:solidFill>
                <a:schemeClr val="tx1"/>
              </a:solidFill>
            </a:rPr>
            <a:t>Results</a:t>
          </a:r>
        </a:p>
      </dgm:t>
    </dgm:pt>
    <dgm:pt modelId="{D1B49DA8-993D-C14A-B847-11EDF96099CB}" type="parTrans" cxnId="{80150583-DDF9-9043-85DE-2BD01141C6AF}">
      <dgm:prSet/>
      <dgm:spPr/>
      <dgm:t>
        <a:bodyPr/>
        <a:lstStyle/>
        <a:p>
          <a:endParaRPr lang="en-GB"/>
        </a:p>
      </dgm:t>
    </dgm:pt>
    <dgm:pt modelId="{3FE26D3B-35B3-9845-B883-2DEF02CFD3F3}" type="sibTrans" cxnId="{80150583-DDF9-9043-85DE-2BD01141C6AF}">
      <dgm:prSet/>
      <dgm:spPr/>
      <dgm:t>
        <a:bodyPr/>
        <a:lstStyle/>
        <a:p>
          <a:endParaRPr lang="en-GB"/>
        </a:p>
      </dgm:t>
    </dgm:pt>
    <dgm:pt modelId="{ECC3230B-11F2-5445-8D62-19BA875DE3E6}">
      <dgm:prSet phldrT="[Text]"/>
      <dgm:spPr>
        <a:solidFill>
          <a:schemeClr val="bg2">
            <a:lumMod val="60000"/>
            <a:lumOff val="40000"/>
          </a:schemeClr>
        </a:solidFill>
      </dgm:spPr>
      <dgm:t>
        <a:bodyPr/>
        <a:lstStyle/>
        <a:p>
          <a:r>
            <a:rPr lang="en-GB" dirty="0">
              <a:solidFill>
                <a:schemeClr val="tx1"/>
              </a:solidFill>
            </a:rPr>
            <a:t>Discussion</a:t>
          </a:r>
        </a:p>
      </dgm:t>
    </dgm:pt>
    <dgm:pt modelId="{DC46D2D9-E4FC-9042-99C1-2E8EEFAD1306}" type="parTrans" cxnId="{B598A939-0230-9247-86A1-B94A3A3420EE}">
      <dgm:prSet/>
      <dgm:spPr/>
      <dgm:t>
        <a:bodyPr/>
        <a:lstStyle/>
        <a:p>
          <a:endParaRPr lang="en-GB"/>
        </a:p>
      </dgm:t>
    </dgm:pt>
    <dgm:pt modelId="{C80209BC-45CB-0F4B-B6E0-103618F9409C}" type="sibTrans" cxnId="{B598A939-0230-9247-86A1-B94A3A3420EE}">
      <dgm:prSet/>
      <dgm:spPr/>
      <dgm:t>
        <a:bodyPr/>
        <a:lstStyle/>
        <a:p>
          <a:endParaRPr lang="en-GB"/>
        </a:p>
      </dgm:t>
    </dgm:pt>
    <dgm:pt modelId="{A5442012-7EB0-DF41-82F9-CAAAE546704A}">
      <dgm:prSet phldrT="[Text]"/>
      <dgm:spPr>
        <a:solidFill>
          <a:schemeClr val="bg2">
            <a:lumMod val="60000"/>
            <a:lumOff val="40000"/>
          </a:schemeClr>
        </a:solidFill>
      </dgm:spPr>
      <dgm:t>
        <a:bodyPr/>
        <a:lstStyle/>
        <a:p>
          <a:r>
            <a:rPr lang="en-GB" dirty="0">
              <a:solidFill>
                <a:schemeClr val="tx1"/>
              </a:solidFill>
            </a:rPr>
            <a:t>Conclusions</a:t>
          </a:r>
        </a:p>
      </dgm:t>
    </dgm:pt>
    <dgm:pt modelId="{8F0D3BC7-F955-934B-B494-FFBDA8C61BC0}" type="parTrans" cxnId="{21FAF6E6-C280-944A-980B-E11EE15B4938}">
      <dgm:prSet/>
      <dgm:spPr/>
      <dgm:t>
        <a:bodyPr/>
        <a:lstStyle/>
        <a:p>
          <a:endParaRPr lang="en-GB"/>
        </a:p>
      </dgm:t>
    </dgm:pt>
    <dgm:pt modelId="{143BFDD4-5B49-B742-8CE0-48B1B1D4DE7B}" type="sibTrans" cxnId="{21FAF6E6-C280-944A-980B-E11EE15B4938}">
      <dgm:prSet/>
      <dgm:spPr/>
      <dgm:t>
        <a:bodyPr/>
        <a:lstStyle/>
        <a:p>
          <a:endParaRPr lang="en-GB"/>
        </a:p>
      </dgm:t>
    </dgm:pt>
    <dgm:pt modelId="{E7C7E222-D168-5D4C-8A37-F89719E10128}">
      <dgm:prSet phldrT="[Text]"/>
      <dgm:spPr>
        <a:solidFill>
          <a:schemeClr val="bg2">
            <a:lumMod val="60000"/>
            <a:lumOff val="40000"/>
          </a:schemeClr>
        </a:solidFill>
      </dgm:spPr>
      <dgm:t>
        <a:bodyPr/>
        <a:lstStyle/>
        <a:p>
          <a:r>
            <a:rPr lang="en-GB" dirty="0">
              <a:solidFill>
                <a:schemeClr val="tx1"/>
              </a:solidFill>
            </a:rPr>
            <a:t>Improvements</a:t>
          </a:r>
        </a:p>
      </dgm:t>
    </dgm:pt>
    <dgm:pt modelId="{3DB9BBC3-151D-3A4F-8B94-E3DE31373DB5}" type="parTrans" cxnId="{B45BF2E0-D68A-5742-A0D8-C0675AC5A603}">
      <dgm:prSet/>
      <dgm:spPr/>
      <dgm:t>
        <a:bodyPr/>
        <a:lstStyle/>
        <a:p>
          <a:endParaRPr lang="en-GB"/>
        </a:p>
      </dgm:t>
    </dgm:pt>
    <dgm:pt modelId="{9B69C7A7-1C34-E342-8A37-C0947AA07E7D}" type="sibTrans" cxnId="{B45BF2E0-D68A-5742-A0D8-C0675AC5A603}">
      <dgm:prSet/>
      <dgm:spPr/>
      <dgm:t>
        <a:bodyPr/>
        <a:lstStyle/>
        <a:p>
          <a:endParaRPr lang="en-GB"/>
        </a:p>
      </dgm:t>
    </dgm:pt>
    <dgm:pt modelId="{15A8D7C1-09A9-5B4F-B606-FE01A027A6BB}" type="pres">
      <dgm:prSet presAssocID="{4BE8102F-6C05-554A-BD18-2E2FF42B5385}" presName="Name0" presStyleCnt="0">
        <dgm:presLayoutVars>
          <dgm:chMax val="7"/>
          <dgm:chPref val="7"/>
          <dgm:dir/>
        </dgm:presLayoutVars>
      </dgm:prSet>
      <dgm:spPr/>
    </dgm:pt>
    <dgm:pt modelId="{6E04A7E7-17D9-6A4A-95BE-666023B8AF51}" type="pres">
      <dgm:prSet presAssocID="{4BE8102F-6C05-554A-BD18-2E2FF42B5385}" presName="Name1" presStyleCnt="0"/>
      <dgm:spPr/>
    </dgm:pt>
    <dgm:pt modelId="{921FEF22-6F93-0048-9869-D84D0FC01972}" type="pres">
      <dgm:prSet presAssocID="{4BE8102F-6C05-554A-BD18-2E2FF42B5385}" presName="cycle" presStyleCnt="0"/>
      <dgm:spPr/>
    </dgm:pt>
    <dgm:pt modelId="{D321E315-A495-2646-B6BF-B569838B67CE}" type="pres">
      <dgm:prSet presAssocID="{4BE8102F-6C05-554A-BD18-2E2FF42B5385}" presName="srcNode" presStyleLbl="node1" presStyleIdx="0" presStyleCnt="6"/>
      <dgm:spPr/>
    </dgm:pt>
    <dgm:pt modelId="{13BD5462-9F2A-9D4E-A116-B1E5BBC4B2E1}" type="pres">
      <dgm:prSet presAssocID="{4BE8102F-6C05-554A-BD18-2E2FF42B5385}" presName="conn" presStyleLbl="parChTrans1D2" presStyleIdx="0" presStyleCnt="1"/>
      <dgm:spPr/>
    </dgm:pt>
    <dgm:pt modelId="{7FEA5EBE-CD7E-2C47-A8C0-783BF551A793}" type="pres">
      <dgm:prSet presAssocID="{4BE8102F-6C05-554A-BD18-2E2FF42B5385}" presName="extraNode" presStyleLbl="node1" presStyleIdx="0" presStyleCnt="6"/>
      <dgm:spPr/>
    </dgm:pt>
    <dgm:pt modelId="{27AD4E51-5BDE-F740-96C5-DFE4755C7C26}" type="pres">
      <dgm:prSet presAssocID="{4BE8102F-6C05-554A-BD18-2E2FF42B5385}" presName="dstNode" presStyleLbl="node1" presStyleIdx="0" presStyleCnt="6"/>
      <dgm:spPr/>
    </dgm:pt>
    <dgm:pt modelId="{109613D6-CE19-7947-90EB-CFD2194E0831}" type="pres">
      <dgm:prSet presAssocID="{9E5FB4D6-63B1-2C4D-94AB-FD33F4ED4A84}" presName="text_1" presStyleLbl="node1" presStyleIdx="0" presStyleCnt="6">
        <dgm:presLayoutVars>
          <dgm:bulletEnabled val="1"/>
        </dgm:presLayoutVars>
      </dgm:prSet>
      <dgm:spPr/>
    </dgm:pt>
    <dgm:pt modelId="{B8C5767D-ACA0-4B44-A281-A79359CB08AD}" type="pres">
      <dgm:prSet presAssocID="{9E5FB4D6-63B1-2C4D-94AB-FD33F4ED4A84}" presName="accent_1" presStyleCnt="0"/>
      <dgm:spPr/>
    </dgm:pt>
    <dgm:pt modelId="{57456F47-9A15-7246-8414-35D35D667B20}" type="pres">
      <dgm:prSet presAssocID="{9E5FB4D6-63B1-2C4D-94AB-FD33F4ED4A84}" presName="accentRepeatNode" presStyleLbl="solidFgAcc1" presStyleIdx="0" presStyleCnt="6"/>
      <dgm:spPr/>
    </dgm:pt>
    <dgm:pt modelId="{6AC02A2F-14EB-0C4F-AC99-268B358A0D8F}" type="pres">
      <dgm:prSet presAssocID="{24072E38-6185-2E45-BE71-CBC72CD1DDFC}" presName="text_2" presStyleLbl="node1" presStyleIdx="1" presStyleCnt="6">
        <dgm:presLayoutVars>
          <dgm:bulletEnabled val="1"/>
        </dgm:presLayoutVars>
      </dgm:prSet>
      <dgm:spPr/>
    </dgm:pt>
    <dgm:pt modelId="{69A86ADB-0536-294B-90F6-5E1A484BEA22}" type="pres">
      <dgm:prSet presAssocID="{24072E38-6185-2E45-BE71-CBC72CD1DDFC}" presName="accent_2" presStyleCnt="0"/>
      <dgm:spPr/>
    </dgm:pt>
    <dgm:pt modelId="{A2BFEE0E-8A4F-7C4C-9424-48AF7634D4D4}" type="pres">
      <dgm:prSet presAssocID="{24072E38-6185-2E45-BE71-CBC72CD1DDFC}" presName="accentRepeatNode" presStyleLbl="solidFgAcc1" presStyleIdx="1" presStyleCnt="6"/>
      <dgm:spPr/>
    </dgm:pt>
    <dgm:pt modelId="{06B9AB11-6DE7-B843-8DD9-34FB633BF9CC}" type="pres">
      <dgm:prSet presAssocID="{E2360B8D-55AC-CB4E-AC27-47EED337118D}" presName="text_3" presStyleLbl="node1" presStyleIdx="2" presStyleCnt="6">
        <dgm:presLayoutVars>
          <dgm:bulletEnabled val="1"/>
        </dgm:presLayoutVars>
      </dgm:prSet>
      <dgm:spPr/>
    </dgm:pt>
    <dgm:pt modelId="{FFC3BFD3-776D-EF4B-B5D5-7532E2639998}" type="pres">
      <dgm:prSet presAssocID="{E2360B8D-55AC-CB4E-AC27-47EED337118D}" presName="accent_3" presStyleCnt="0"/>
      <dgm:spPr/>
    </dgm:pt>
    <dgm:pt modelId="{0C30B38E-A27D-FA45-97B5-C082D7564B44}" type="pres">
      <dgm:prSet presAssocID="{E2360B8D-55AC-CB4E-AC27-47EED337118D}" presName="accentRepeatNode" presStyleLbl="solidFgAcc1" presStyleIdx="2" presStyleCnt="6"/>
      <dgm:spPr>
        <a:ln>
          <a:solidFill>
            <a:schemeClr val="accent4">
              <a:lumMod val="75000"/>
            </a:schemeClr>
          </a:solidFill>
        </a:ln>
      </dgm:spPr>
    </dgm:pt>
    <dgm:pt modelId="{6D7495C4-BBFA-3444-B66C-E216CDB0F637}" type="pres">
      <dgm:prSet presAssocID="{ECC3230B-11F2-5445-8D62-19BA875DE3E6}" presName="text_4" presStyleLbl="node1" presStyleIdx="3" presStyleCnt="6">
        <dgm:presLayoutVars>
          <dgm:bulletEnabled val="1"/>
        </dgm:presLayoutVars>
      </dgm:prSet>
      <dgm:spPr/>
    </dgm:pt>
    <dgm:pt modelId="{6559B3F0-5BB3-6645-8992-3392FEFCFD52}" type="pres">
      <dgm:prSet presAssocID="{ECC3230B-11F2-5445-8D62-19BA875DE3E6}" presName="accent_4" presStyleCnt="0"/>
      <dgm:spPr/>
    </dgm:pt>
    <dgm:pt modelId="{5CF4B108-BF6E-9B48-A51B-33528B601C6E}" type="pres">
      <dgm:prSet presAssocID="{ECC3230B-11F2-5445-8D62-19BA875DE3E6}" presName="accentRepeatNode" presStyleLbl="solidFgAcc1" presStyleIdx="3" presStyleCnt="6"/>
      <dgm:spPr/>
    </dgm:pt>
    <dgm:pt modelId="{7A622688-B8A8-0F4B-BBB2-453C5814414B}" type="pres">
      <dgm:prSet presAssocID="{A5442012-7EB0-DF41-82F9-CAAAE546704A}" presName="text_5" presStyleLbl="node1" presStyleIdx="4" presStyleCnt="6">
        <dgm:presLayoutVars>
          <dgm:bulletEnabled val="1"/>
        </dgm:presLayoutVars>
      </dgm:prSet>
      <dgm:spPr/>
    </dgm:pt>
    <dgm:pt modelId="{D82D7AED-033D-344A-A90D-50C33B1504C2}" type="pres">
      <dgm:prSet presAssocID="{A5442012-7EB0-DF41-82F9-CAAAE546704A}" presName="accent_5" presStyleCnt="0"/>
      <dgm:spPr/>
    </dgm:pt>
    <dgm:pt modelId="{184230C6-DE64-984F-9FEE-AA568AECE41A}" type="pres">
      <dgm:prSet presAssocID="{A5442012-7EB0-DF41-82F9-CAAAE546704A}" presName="accentRepeatNode" presStyleLbl="solidFgAcc1" presStyleIdx="4" presStyleCnt="6"/>
      <dgm:spPr/>
    </dgm:pt>
    <dgm:pt modelId="{2DCF0382-5D11-C54C-9558-46F26D23A1D5}" type="pres">
      <dgm:prSet presAssocID="{E7C7E222-D168-5D4C-8A37-F89719E10128}" presName="text_6" presStyleLbl="node1" presStyleIdx="5" presStyleCnt="6">
        <dgm:presLayoutVars>
          <dgm:bulletEnabled val="1"/>
        </dgm:presLayoutVars>
      </dgm:prSet>
      <dgm:spPr/>
    </dgm:pt>
    <dgm:pt modelId="{61605E26-F07C-1D44-A8F7-E26AEB5C8263}" type="pres">
      <dgm:prSet presAssocID="{E7C7E222-D168-5D4C-8A37-F89719E10128}" presName="accent_6" presStyleCnt="0"/>
      <dgm:spPr/>
    </dgm:pt>
    <dgm:pt modelId="{33EE4CD4-5FAC-A040-A720-071EFF71A549}" type="pres">
      <dgm:prSet presAssocID="{E7C7E222-D168-5D4C-8A37-F89719E10128}" presName="accentRepeatNode" presStyleLbl="solidFgAcc1" presStyleIdx="5" presStyleCnt="6"/>
      <dgm:spPr/>
    </dgm:pt>
  </dgm:ptLst>
  <dgm:cxnLst>
    <dgm:cxn modelId="{89766B02-0FAC-644F-9D44-8A7A2F05383C}" type="presOf" srcId="{24072E38-6185-2E45-BE71-CBC72CD1DDFC}" destId="{6AC02A2F-14EB-0C4F-AC99-268B358A0D8F}" srcOrd="0" destOrd="0" presId="urn:microsoft.com/office/officeart/2008/layout/VerticalCurvedList"/>
    <dgm:cxn modelId="{24DBD02B-47E1-FA4B-A2E0-5578F38711F1}" type="presOf" srcId="{410CE6B2-78A3-F94B-9CCB-B0B716252A24}" destId="{13BD5462-9F2A-9D4E-A116-B1E5BBC4B2E1}" srcOrd="0" destOrd="0" presId="urn:microsoft.com/office/officeart/2008/layout/VerticalCurvedList"/>
    <dgm:cxn modelId="{B598A939-0230-9247-86A1-B94A3A3420EE}" srcId="{4BE8102F-6C05-554A-BD18-2E2FF42B5385}" destId="{ECC3230B-11F2-5445-8D62-19BA875DE3E6}" srcOrd="3" destOrd="0" parTransId="{DC46D2D9-E4FC-9042-99C1-2E8EEFAD1306}" sibTransId="{C80209BC-45CB-0F4B-B6E0-103618F9409C}"/>
    <dgm:cxn modelId="{91C8CD48-344D-7247-9582-FFBC94DCDFCF}" srcId="{4BE8102F-6C05-554A-BD18-2E2FF42B5385}" destId="{9E5FB4D6-63B1-2C4D-94AB-FD33F4ED4A84}" srcOrd="0" destOrd="0" parTransId="{BD7BC53A-9B6F-7249-AC12-80AC9C1101CF}" sibTransId="{410CE6B2-78A3-F94B-9CCB-B0B716252A24}"/>
    <dgm:cxn modelId="{46DF7E56-1533-684A-B724-5F1679E81AD3}" srcId="{4BE8102F-6C05-554A-BD18-2E2FF42B5385}" destId="{24072E38-6185-2E45-BE71-CBC72CD1DDFC}" srcOrd="1" destOrd="0" parTransId="{F19D612C-262B-8B44-AB13-3A81B0E2DCC0}" sibTransId="{F42166C7-40E2-D145-AA13-D92D3268BFD7}"/>
    <dgm:cxn modelId="{AD15A758-0E0F-0B40-A251-7F9E536D2791}" type="presOf" srcId="{4BE8102F-6C05-554A-BD18-2E2FF42B5385}" destId="{15A8D7C1-09A9-5B4F-B606-FE01A027A6BB}" srcOrd="0" destOrd="0" presId="urn:microsoft.com/office/officeart/2008/layout/VerticalCurvedList"/>
    <dgm:cxn modelId="{1F903A64-7F62-8643-998A-B7F491FED742}" type="presOf" srcId="{E2360B8D-55AC-CB4E-AC27-47EED337118D}" destId="{06B9AB11-6DE7-B843-8DD9-34FB633BF9CC}" srcOrd="0" destOrd="0" presId="urn:microsoft.com/office/officeart/2008/layout/VerticalCurvedList"/>
    <dgm:cxn modelId="{EEA3597C-223F-0F4F-A7C0-7F4391A1973D}" type="presOf" srcId="{9E5FB4D6-63B1-2C4D-94AB-FD33F4ED4A84}" destId="{109613D6-CE19-7947-90EB-CFD2194E0831}" srcOrd="0" destOrd="0" presId="urn:microsoft.com/office/officeart/2008/layout/VerticalCurvedList"/>
    <dgm:cxn modelId="{80150583-DDF9-9043-85DE-2BD01141C6AF}" srcId="{4BE8102F-6C05-554A-BD18-2E2FF42B5385}" destId="{E2360B8D-55AC-CB4E-AC27-47EED337118D}" srcOrd="2" destOrd="0" parTransId="{D1B49DA8-993D-C14A-B847-11EDF96099CB}" sibTransId="{3FE26D3B-35B3-9845-B883-2DEF02CFD3F3}"/>
    <dgm:cxn modelId="{00A0A99A-7F67-5940-8A7A-EC0400EF07B4}" type="presOf" srcId="{A5442012-7EB0-DF41-82F9-CAAAE546704A}" destId="{7A622688-B8A8-0F4B-BBB2-453C5814414B}" srcOrd="0" destOrd="0" presId="urn:microsoft.com/office/officeart/2008/layout/VerticalCurvedList"/>
    <dgm:cxn modelId="{771CBB9B-A61E-954C-95A3-00811051B9BF}" type="presOf" srcId="{ECC3230B-11F2-5445-8D62-19BA875DE3E6}" destId="{6D7495C4-BBFA-3444-B66C-E216CDB0F637}" srcOrd="0" destOrd="0" presId="urn:microsoft.com/office/officeart/2008/layout/VerticalCurvedList"/>
    <dgm:cxn modelId="{8F9338D8-F2C0-214C-8189-75698C289C4E}" type="presOf" srcId="{E7C7E222-D168-5D4C-8A37-F89719E10128}" destId="{2DCF0382-5D11-C54C-9558-46F26D23A1D5}" srcOrd="0" destOrd="0" presId="urn:microsoft.com/office/officeart/2008/layout/VerticalCurvedList"/>
    <dgm:cxn modelId="{B45BF2E0-D68A-5742-A0D8-C0675AC5A603}" srcId="{4BE8102F-6C05-554A-BD18-2E2FF42B5385}" destId="{E7C7E222-D168-5D4C-8A37-F89719E10128}" srcOrd="5" destOrd="0" parTransId="{3DB9BBC3-151D-3A4F-8B94-E3DE31373DB5}" sibTransId="{9B69C7A7-1C34-E342-8A37-C0947AA07E7D}"/>
    <dgm:cxn modelId="{21FAF6E6-C280-944A-980B-E11EE15B4938}" srcId="{4BE8102F-6C05-554A-BD18-2E2FF42B5385}" destId="{A5442012-7EB0-DF41-82F9-CAAAE546704A}" srcOrd="4" destOrd="0" parTransId="{8F0D3BC7-F955-934B-B494-FFBDA8C61BC0}" sibTransId="{143BFDD4-5B49-B742-8CE0-48B1B1D4DE7B}"/>
    <dgm:cxn modelId="{A3343B14-2E8C-2B44-AB6D-B64A7E1F5380}" type="presParOf" srcId="{15A8D7C1-09A9-5B4F-B606-FE01A027A6BB}" destId="{6E04A7E7-17D9-6A4A-95BE-666023B8AF51}" srcOrd="0" destOrd="0" presId="urn:microsoft.com/office/officeart/2008/layout/VerticalCurvedList"/>
    <dgm:cxn modelId="{B89C15CC-F15F-C74B-AB87-1AA89F09A159}" type="presParOf" srcId="{6E04A7E7-17D9-6A4A-95BE-666023B8AF51}" destId="{921FEF22-6F93-0048-9869-D84D0FC01972}" srcOrd="0" destOrd="0" presId="urn:microsoft.com/office/officeart/2008/layout/VerticalCurvedList"/>
    <dgm:cxn modelId="{75494776-E044-6444-B031-91EB9C043663}" type="presParOf" srcId="{921FEF22-6F93-0048-9869-D84D0FC01972}" destId="{D321E315-A495-2646-B6BF-B569838B67CE}" srcOrd="0" destOrd="0" presId="urn:microsoft.com/office/officeart/2008/layout/VerticalCurvedList"/>
    <dgm:cxn modelId="{DAA086CD-3E47-B547-8E68-5A9C72CD67EB}" type="presParOf" srcId="{921FEF22-6F93-0048-9869-D84D0FC01972}" destId="{13BD5462-9F2A-9D4E-A116-B1E5BBC4B2E1}" srcOrd="1" destOrd="0" presId="urn:microsoft.com/office/officeart/2008/layout/VerticalCurvedList"/>
    <dgm:cxn modelId="{925EF3FF-DEEC-0C4F-B379-9C628B27ACF9}" type="presParOf" srcId="{921FEF22-6F93-0048-9869-D84D0FC01972}" destId="{7FEA5EBE-CD7E-2C47-A8C0-783BF551A793}" srcOrd="2" destOrd="0" presId="urn:microsoft.com/office/officeart/2008/layout/VerticalCurvedList"/>
    <dgm:cxn modelId="{5F89BA6F-5C26-3246-AC15-F09CA82CE837}" type="presParOf" srcId="{921FEF22-6F93-0048-9869-D84D0FC01972}" destId="{27AD4E51-5BDE-F740-96C5-DFE4755C7C26}" srcOrd="3" destOrd="0" presId="urn:microsoft.com/office/officeart/2008/layout/VerticalCurvedList"/>
    <dgm:cxn modelId="{3C78F84D-2B32-B346-9977-C2C8ABE98065}" type="presParOf" srcId="{6E04A7E7-17D9-6A4A-95BE-666023B8AF51}" destId="{109613D6-CE19-7947-90EB-CFD2194E0831}" srcOrd="1" destOrd="0" presId="urn:microsoft.com/office/officeart/2008/layout/VerticalCurvedList"/>
    <dgm:cxn modelId="{5951337D-6CF2-A64B-BD29-084ACF1C1CB1}" type="presParOf" srcId="{6E04A7E7-17D9-6A4A-95BE-666023B8AF51}" destId="{B8C5767D-ACA0-4B44-A281-A79359CB08AD}" srcOrd="2" destOrd="0" presId="urn:microsoft.com/office/officeart/2008/layout/VerticalCurvedList"/>
    <dgm:cxn modelId="{C63F6C6A-235A-ED42-897A-ED1213DAB350}" type="presParOf" srcId="{B8C5767D-ACA0-4B44-A281-A79359CB08AD}" destId="{57456F47-9A15-7246-8414-35D35D667B20}" srcOrd="0" destOrd="0" presId="urn:microsoft.com/office/officeart/2008/layout/VerticalCurvedList"/>
    <dgm:cxn modelId="{DC7C0169-EB45-8F43-9D2C-A532E8DA7597}" type="presParOf" srcId="{6E04A7E7-17D9-6A4A-95BE-666023B8AF51}" destId="{6AC02A2F-14EB-0C4F-AC99-268B358A0D8F}" srcOrd="3" destOrd="0" presId="urn:microsoft.com/office/officeart/2008/layout/VerticalCurvedList"/>
    <dgm:cxn modelId="{8D862F36-B266-5048-9D41-144BA6BD7500}" type="presParOf" srcId="{6E04A7E7-17D9-6A4A-95BE-666023B8AF51}" destId="{69A86ADB-0536-294B-90F6-5E1A484BEA22}" srcOrd="4" destOrd="0" presId="urn:microsoft.com/office/officeart/2008/layout/VerticalCurvedList"/>
    <dgm:cxn modelId="{832465C5-C8EB-454E-A1F8-7F682520573A}" type="presParOf" srcId="{69A86ADB-0536-294B-90F6-5E1A484BEA22}" destId="{A2BFEE0E-8A4F-7C4C-9424-48AF7634D4D4}" srcOrd="0" destOrd="0" presId="urn:microsoft.com/office/officeart/2008/layout/VerticalCurvedList"/>
    <dgm:cxn modelId="{B7CCBE50-9A21-4F4B-A16E-E66B85C9A20E}" type="presParOf" srcId="{6E04A7E7-17D9-6A4A-95BE-666023B8AF51}" destId="{06B9AB11-6DE7-B843-8DD9-34FB633BF9CC}" srcOrd="5" destOrd="0" presId="urn:microsoft.com/office/officeart/2008/layout/VerticalCurvedList"/>
    <dgm:cxn modelId="{3B3219FA-45D6-FD41-9FAC-E18DC9BAEC9D}" type="presParOf" srcId="{6E04A7E7-17D9-6A4A-95BE-666023B8AF51}" destId="{FFC3BFD3-776D-EF4B-B5D5-7532E2639998}" srcOrd="6" destOrd="0" presId="urn:microsoft.com/office/officeart/2008/layout/VerticalCurvedList"/>
    <dgm:cxn modelId="{0772D997-9E7D-A745-83CD-190A2E4DBEB3}" type="presParOf" srcId="{FFC3BFD3-776D-EF4B-B5D5-7532E2639998}" destId="{0C30B38E-A27D-FA45-97B5-C082D7564B44}" srcOrd="0" destOrd="0" presId="urn:microsoft.com/office/officeart/2008/layout/VerticalCurvedList"/>
    <dgm:cxn modelId="{E96D6339-8C88-C64B-91C8-022AF7AD6B7D}" type="presParOf" srcId="{6E04A7E7-17D9-6A4A-95BE-666023B8AF51}" destId="{6D7495C4-BBFA-3444-B66C-E216CDB0F637}" srcOrd="7" destOrd="0" presId="urn:microsoft.com/office/officeart/2008/layout/VerticalCurvedList"/>
    <dgm:cxn modelId="{327CE9DC-9C7B-C348-A280-A91B3D4D08C4}" type="presParOf" srcId="{6E04A7E7-17D9-6A4A-95BE-666023B8AF51}" destId="{6559B3F0-5BB3-6645-8992-3392FEFCFD52}" srcOrd="8" destOrd="0" presId="urn:microsoft.com/office/officeart/2008/layout/VerticalCurvedList"/>
    <dgm:cxn modelId="{BE69F360-684F-B142-A60B-A37581BDE46B}" type="presParOf" srcId="{6559B3F0-5BB3-6645-8992-3392FEFCFD52}" destId="{5CF4B108-BF6E-9B48-A51B-33528B601C6E}" srcOrd="0" destOrd="0" presId="urn:microsoft.com/office/officeart/2008/layout/VerticalCurvedList"/>
    <dgm:cxn modelId="{6878166E-910B-7940-A998-F10D135C54B6}" type="presParOf" srcId="{6E04A7E7-17D9-6A4A-95BE-666023B8AF51}" destId="{7A622688-B8A8-0F4B-BBB2-453C5814414B}" srcOrd="9" destOrd="0" presId="urn:microsoft.com/office/officeart/2008/layout/VerticalCurvedList"/>
    <dgm:cxn modelId="{E8DAFC67-CBCC-614B-B21C-EBDCD8EF4CE6}" type="presParOf" srcId="{6E04A7E7-17D9-6A4A-95BE-666023B8AF51}" destId="{D82D7AED-033D-344A-A90D-50C33B1504C2}" srcOrd="10" destOrd="0" presId="urn:microsoft.com/office/officeart/2008/layout/VerticalCurvedList"/>
    <dgm:cxn modelId="{C4A0D301-2C8E-4142-9202-D28328961756}" type="presParOf" srcId="{D82D7AED-033D-344A-A90D-50C33B1504C2}" destId="{184230C6-DE64-984F-9FEE-AA568AECE41A}" srcOrd="0" destOrd="0" presId="urn:microsoft.com/office/officeart/2008/layout/VerticalCurvedList"/>
    <dgm:cxn modelId="{B7ACCA52-DF69-6445-8511-920BAE5B6EC7}" type="presParOf" srcId="{6E04A7E7-17D9-6A4A-95BE-666023B8AF51}" destId="{2DCF0382-5D11-C54C-9558-46F26D23A1D5}" srcOrd="11" destOrd="0" presId="urn:microsoft.com/office/officeart/2008/layout/VerticalCurvedList"/>
    <dgm:cxn modelId="{5D995568-FAA9-ED48-A179-BBA699AB74BE}" type="presParOf" srcId="{6E04A7E7-17D9-6A4A-95BE-666023B8AF51}" destId="{61605E26-F07C-1D44-A8F7-E26AEB5C8263}" srcOrd="12" destOrd="0" presId="urn:microsoft.com/office/officeart/2008/layout/VerticalCurvedList"/>
    <dgm:cxn modelId="{DD3F05B1-16CF-9E47-86E8-38C4DBF7534E}" type="presParOf" srcId="{61605E26-F07C-1D44-A8F7-E26AEB5C8263}" destId="{33EE4CD4-5FAC-A040-A720-071EFF71A549}"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BE8102F-6C05-554A-BD18-2E2FF42B5385}"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GB"/>
        </a:p>
      </dgm:t>
    </dgm:pt>
    <dgm:pt modelId="{9E5FB4D6-63B1-2C4D-94AB-FD33F4ED4A84}">
      <dgm:prSet phldrT="[Text]"/>
      <dgm:spPr>
        <a:solidFill>
          <a:schemeClr val="bg2">
            <a:lumMod val="60000"/>
            <a:lumOff val="40000"/>
          </a:schemeClr>
        </a:solidFill>
      </dgm:spPr>
      <dgm:t>
        <a:bodyPr/>
        <a:lstStyle/>
        <a:p>
          <a:r>
            <a:rPr lang="en-GB">
              <a:solidFill>
                <a:schemeClr val="tx1"/>
              </a:solidFill>
            </a:rPr>
            <a:t>Proposed Method</a:t>
          </a:r>
          <a:endParaRPr lang="en-GB" dirty="0">
            <a:solidFill>
              <a:schemeClr val="tx1"/>
            </a:solidFill>
          </a:endParaRPr>
        </a:p>
      </dgm:t>
    </dgm:pt>
    <dgm:pt modelId="{BD7BC53A-9B6F-7249-AC12-80AC9C1101CF}" type="parTrans" cxnId="{91C8CD48-344D-7247-9582-FFBC94DCDFCF}">
      <dgm:prSet/>
      <dgm:spPr/>
      <dgm:t>
        <a:bodyPr/>
        <a:lstStyle/>
        <a:p>
          <a:endParaRPr lang="en-GB"/>
        </a:p>
      </dgm:t>
    </dgm:pt>
    <dgm:pt modelId="{410CE6B2-78A3-F94B-9CCB-B0B716252A24}" type="sibTrans" cxnId="{91C8CD48-344D-7247-9582-FFBC94DCDFCF}">
      <dgm:prSet/>
      <dgm:spPr/>
      <dgm:t>
        <a:bodyPr/>
        <a:lstStyle/>
        <a:p>
          <a:endParaRPr lang="en-GB"/>
        </a:p>
      </dgm:t>
    </dgm:pt>
    <dgm:pt modelId="{6D5E1083-7A3A-E74E-97E5-F70491777129}">
      <dgm:prSet phldrT="[Text]"/>
      <dgm:spPr>
        <a:solidFill>
          <a:schemeClr val="bg2">
            <a:lumMod val="60000"/>
            <a:lumOff val="40000"/>
          </a:schemeClr>
        </a:solidFill>
      </dgm:spPr>
      <dgm:t>
        <a:bodyPr/>
        <a:lstStyle/>
        <a:p>
          <a:r>
            <a:rPr lang="en-GB" dirty="0">
              <a:solidFill>
                <a:schemeClr val="tx1"/>
              </a:solidFill>
            </a:rPr>
            <a:t>Dataset</a:t>
          </a:r>
        </a:p>
      </dgm:t>
    </dgm:pt>
    <dgm:pt modelId="{F72FC8BB-813D-9D49-9087-775E11C92987}" type="parTrans" cxnId="{9CB2CCA5-7A52-614C-9E10-5CCD89AD6E01}">
      <dgm:prSet/>
      <dgm:spPr/>
      <dgm:t>
        <a:bodyPr/>
        <a:lstStyle/>
        <a:p>
          <a:endParaRPr lang="en-GB"/>
        </a:p>
      </dgm:t>
    </dgm:pt>
    <dgm:pt modelId="{4348DB96-282A-1D4A-B76B-F9E851DE2096}" type="sibTrans" cxnId="{9CB2CCA5-7A52-614C-9E10-5CCD89AD6E01}">
      <dgm:prSet/>
      <dgm:spPr/>
      <dgm:t>
        <a:bodyPr/>
        <a:lstStyle/>
        <a:p>
          <a:endParaRPr lang="en-GB"/>
        </a:p>
      </dgm:t>
    </dgm:pt>
    <dgm:pt modelId="{9CADA490-6FDA-594C-9B6D-900EE5281BAB}">
      <dgm:prSet phldrT="[Text]"/>
      <dgm:spPr>
        <a:solidFill>
          <a:schemeClr val="bg2">
            <a:lumMod val="60000"/>
            <a:lumOff val="40000"/>
          </a:schemeClr>
        </a:solidFill>
      </dgm:spPr>
      <dgm:t>
        <a:bodyPr/>
        <a:lstStyle/>
        <a:p>
          <a:r>
            <a:rPr lang="en-GB" dirty="0">
              <a:solidFill>
                <a:schemeClr val="tx1"/>
              </a:solidFill>
            </a:rPr>
            <a:t>Results</a:t>
          </a:r>
        </a:p>
      </dgm:t>
    </dgm:pt>
    <dgm:pt modelId="{33BCF5BC-B31F-8D44-8387-F2F71C90069C}" type="parTrans" cxnId="{49AF4E4F-6F19-B540-BA40-8C884609DA11}">
      <dgm:prSet/>
      <dgm:spPr/>
      <dgm:t>
        <a:bodyPr/>
        <a:lstStyle/>
        <a:p>
          <a:endParaRPr lang="en-GB"/>
        </a:p>
      </dgm:t>
    </dgm:pt>
    <dgm:pt modelId="{FFC7A20D-A1EA-8948-BA9F-9A220E8A4A83}" type="sibTrans" cxnId="{49AF4E4F-6F19-B540-BA40-8C884609DA11}">
      <dgm:prSet/>
      <dgm:spPr/>
      <dgm:t>
        <a:bodyPr/>
        <a:lstStyle/>
        <a:p>
          <a:endParaRPr lang="en-GB"/>
        </a:p>
      </dgm:t>
    </dgm:pt>
    <dgm:pt modelId="{561B46AE-87A7-6641-AAD6-C4F9ABDB7130}">
      <dgm:prSet phldrT="[Text]"/>
      <dgm:spPr>
        <a:solidFill>
          <a:schemeClr val="accent4">
            <a:lumMod val="40000"/>
            <a:lumOff val="60000"/>
          </a:schemeClr>
        </a:solidFill>
      </dgm:spPr>
      <dgm:t>
        <a:bodyPr/>
        <a:lstStyle/>
        <a:p>
          <a:r>
            <a:rPr lang="en-GB" dirty="0">
              <a:solidFill>
                <a:schemeClr val="tx1"/>
              </a:solidFill>
            </a:rPr>
            <a:t>Discussion</a:t>
          </a:r>
        </a:p>
      </dgm:t>
    </dgm:pt>
    <dgm:pt modelId="{C4AFE687-6CA7-444A-9DFF-614603E5BA24}" type="parTrans" cxnId="{641DFA64-9C2A-DF40-BCF1-0D6D82EA1A59}">
      <dgm:prSet/>
      <dgm:spPr/>
      <dgm:t>
        <a:bodyPr/>
        <a:lstStyle/>
        <a:p>
          <a:endParaRPr lang="en-GB"/>
        </a:p>
      </dgm:t>
    </dgm:pt>
    <dgm:pt modelId="{C451B5F6-C5EB-334A-9A23-3FA380C3F77B}" type="sibTrans" cxnId="{641DFA64-9C2A-DF40-BCF1-0D6D82EA1A59}">
      <dgm:prSet/>
      <dgm:spPr/>
      <dgm:t>
        <a:bodyPr/>
        <a:lstStyle/>
        <a:p>
          <a:endParaRPr lang="en-GB"/>
        </a:p>
      </dgm:t>
    </dgm:pt>
    <dgm:pt modelId="{C5E0EBD0-FB09-414B-9391-7A52C27C5EE5}">
      <dgm:prSet phldrT="[Text]"/>
      <dgm:spPr>
        <a:solidFill>
          <a:schemeClr val="bg2">
            <a:lumMod val="60000"/>
            <a:lumOff val="40000"/>
          </a:schemeClr>
        </a:solidFill>
      </dgm:spPr>
      <dgm:t>
        <a:bodyPr/>
        <a:lstStyle/>
        <a:p>
          <a:r>
            <a:rPr lang="en-GB" dirty="0">
              <a:solidFill>
                <a:schemeClr val="tx1"/>
              </a:solidFill>
            </a:rPr>
            <a:t>Conclusions</a:t>
          </a:r>
        </a:p>
      </dgm:t>
    </dgm:pt>
    <dgm:pt modelId="{31E14716-42AD-F04E-A032-161D084B71E3}" type="parTrans" cxnId="{7B85F471-EFD9-AC40-8ED7-4C9C2860218B}">
      <dgm:prSet/>
      <dgm:spPr/>
      <dgm:t>
        <a:bodyPr/>
        <a:lstStyle/>
        <a:p>
          <a:endParaRPr lang="en-GB"/>
        </a:p>
      </dgm:t>
    </dgm:pt>
    <dgm:pt modelId="{1F85EDF1-5371-E74D-8772-F755FB7DEE01}" type="sibTrans" cxnId="{7B85F471-EFD9-AC40-8ED7-4C9C2860218B}">
      <dgm:prSet/>
      <dgm:spPr/>
      <dgm:t>
        <a:bodyPr/>
        <a:lstStyle/>
        <a:p>
          <a:endParaRPr lang="en-GB"/>
        </a:p>
      </dgm:t>
    </dgm:pt>
    <dgm:pt modelId="{BBFBA5DD-A911-414D-805B-84DB0189AAA9}">
      <dgm:prSet phldrT="[Text]"/>
      <dgm:spPr>
        <a:solidFill>
          <a:schemeClr val="bg2">
            <a:lumMod val="60000"/>
            <a:lumOff val="40000"/>
          </a:schemeClr>
        </a:solidFill>
      </dgm:spPr>
      <dgm:t>
        <a:bodyPr/>
        <a:lstStyle/>
        <a:p>
          <a:r>
            <a:rPr lang="en-GB" dirty="0">
              <a:solidFill>
                <a:schemeClr val="tx1"/>
              </a:solidFill>
            </a:rPr>
            <a:t>Improvements</a:t>
          </a:r>
        </a:p>
      </dgm:t>
    </dgm:pt>
    <dgm:pt modelId="{B5603459-19BB-7147-B5D2-5CF29ADF56BB}" type="parTrans" cxnId="{EA2E707B-B69E-D542-B395-99D91BF02689}">
      <dgm:prSet/>
      <dgm:spPr/>
      <dgm:t>
        <a:bodyPr/>
        <a:lstStyle/>
        <a:p>
          <a:endParaRPr lang="en-GB"/>
        </a:p>
      </dgm:t>
    </dgm:pt>
    <dgm:pt modelId="{DB791000-EB14-7646-ABB2-2C48A0B85FEB}" type="sibTrans" cxnId="{EA2E707B-B69E-D542-B395-99D91BF02689}">
      <dgm:prSet/>
      <dgm:spPr/>
      <dgm:t>
        <a:bodyPr/>
        <a:lstStyle/>
        <a:p>
          <a:endParaRPr lang="en-GB"/>
        </a:p>
      </dgm:t>
    </dgm:pt>
    <dgm:pt modelId="{15A8D7C1-09A9-5B4F-B606-FE01A027A6BB}" type="pres">
      <dgm:prSet presAssocID="{4BE8102F-6C05-554A-BD18-2E2FF42B5385}" presName="Name0" presStyleCnt="0">
        <dgm:presLayoutVars>
          <dgm:chMax val="7"/>
          <dgm:chPref val="7"/>
          <dgm:dir/>
        </dgm:presLayoutVars>
      </dgm:prSet>
      <dgm:spPr/>
    </dgm:pt>
    <dgm:pt modelId="{6E04A7E7-17D9-6A4A-95BE-666023B8AF51}" type="pres">
      <dgm:prSet presAssocID="{4BE8102F-6C05-554A-BD18-2E2FF42B5385}" presName="Name1" presStyleCnt="0"/>
      <dgm:spPr/>
    </dgm:pt>
    <dgm:pt modelId="{921FEF22-6F93-0048-9869-D84D0FC01972}" type="pres">
      <dgm:prSet presAssocID="{4BE8102F-6C05-554A-BD18-2E2FF42B5385}" presName="cycle" presStyleCnt="0"/>
      <dgm:spPr/>
    </dgm:pt>
    <dgm:pt modelId="{D321E315-A495-2646-B6BF-B569838B67CE}" type="pres">
      <dgm:prSet presAssocID="{4BE8102F-6C05-554A-BD18-2E2FF42B5385}" presName="srcNode" presStyleLbl="node1" presStyleIdx="0" presStyleCnt="6"/>
      <dgm:spPr/>
    </dgm:pt>
    <dgm:pt modelId="{13BD5462-9F2A-9D4E-A116-B1E5BBC4B2E1}" type="pres">
      <dgm:prSet presAssocID="{4BE8102F-6C05-554A-BD18-2E2FF42B5385}" presName="conn" presStyleLbl="parChTrans1D2" presStyleIdx="0" presStyleCnt="1"/>
      <dgm:spPr/>
    </dgm:pt>
    <dgm:pt modelId="{7FEA5EBE-CD7E-2C47-A8C0-783BF551A793}" type="pres">
      <dgm:prSet presAssocID="{4BE8102F-6C05-554A-BD18-2E2FF42B5385}" presName="extraNode" presStyleLbl="node1" presStyleIdx="0" presStyleCnt="6"/>
      <dgm:spPr/>
    </dgm:pt>
    <dgm:pt modelId="{27AD4E51-5BDE-F740-96C5-DFE4755C7C26}" type="pres">
      <dgm:prSet presAssocID="{4BE8102F-6C05-554A-BD18-2E2FF42B5385}" presName="dstNode" presStyleLbl="node1" presStyleIdx="0" presStyleCnt="6"/>
      <dgm:spPr/>
    </dgm:pt>
    <dgm:pt modelId="{109613D6-CE19-7947-90EB-CFD2194E0831}" type="pres">
      <dgm:prSet presAssocID="{9E5FB4D6-63B1-2C4D-94AB-FD33F4ED4A84}" presName="text_1" presStyleLbl="node1" presStyleIdx="0" presStyleCnt="6">
        <dgm:presLayoutVars>
          <dgm:bulletEnabled val="1"/>
        </dgm:presLayoutVars>
      </dgm:prSet>
      <dgm:spPr/>
    </dgm:pt>
    <dgm:pt modelId="{B8C5767D-ACA0-4B44-A281-A79359CB08AD}" type="pres">
      <dgm:prSet presAssocID="{9E5FB4D6-63B1-2C4D-94AB-FD33F4ED4A84}" presName="accent_1" presStyleCnt="0"/>
      <dgm:spPr/>
    </dgm:pt>
    <dgm:pt modelId="{57456F47-9A15-7246-8414-35D35D667B20}" type="pres">
      <dgm:prSet presAssocID="{9E5FB4D6-63B1-2C4D-94AB-FD33F4ED4A84}" presName="accentRepeatNode" presStyleLbl="solidFgAcc1" presStyleIdx="0" presStyleCnt="6"/>
      <dgm:spPr/>
    </dgm:pt>
    <dgm:pt modelId="{4CC630F9-4F4B-2849-9496-2D72E3126B01}" type="pres">
      <dgm:prSet presAssocID="{6D5E1083-7A3A-E74E-97E5-F70491777129}" presName="text_2" presStyleLbl="node1" presStyleIdx="1" presStyleCnt="6">
        <dgm:presLayoutVars>
          <dgm:bulletEnabled val="1"/>
        </dgm:presLayoutVars>
      </dgm:prSet>
      <dgm:spPr/>
    </dgm:pt>
    <dgm:pt modelId="{DCB1B056-3FD0-4149-AEDD-7F0DF3BD726C}" type="pres">
      <dgm:prSet presAssocID="{6D5E1083-7A3A-E74E-97E5-F70491777129}" presName="accent_2" presStyleCnt="0"/>
      <dgm:spPr/>
    </dgm:pt>
    <dgm:pt modelId="{66BB2A44-05C2-8049-9355-17194F77093D}" type="pres">
      <dgm:prSet presAssocID="{6D5E1083-7A3A-E74E-97E5-F70491777129}" presName="accentRepeatNode" presStyleLbl="solidFgAcc1" presStyleIdx="1" presStyleCnt="6"/>
      <dgm:spPr/>
    </dgm:pt>
    <dgm:pt modelId="{A17398F7-7C41-6341-8D90-E7F3C7E2FD1E}" type="pres">
      <dgm:prSet presAssocID="{9CADA490-6FDA-594C-9B6D-900EE5281BAB}" presName="text_3" presStyleLbl="node1" presStyleIdx="2" presStyleCnt="6">
        <dgm:presLayoutVars>
          <dgm:bulletEnabled val="1"/>
        </dgm:presLayoutVars>
      </dgm:prSet>
      <dgm:spPr/>
    </dgm:pt>
    <dgm:pt modelId="{5A7A71E2-0169-F041-8BB9-28A3C57F49FA}" type="pres">
      <dgm:prSet presAssocID="{9CADA490-6FDA-594C-9B6D-900EE5281BAB}" presName="accent_3" presStyleCnt="0"/>
      <dgm:spPr/>
    </dgm:pt>
    <dgm:pt modelId="{6555A890-96DC-6B47-94CE-8A83BA90D5A5}" type="pres">
      <dgm:prSet presAssocID="{9CADA490-6FDA-594C-9B6D-900EE5281BAB}" presName="accentRepeatNode" presStyleLbl="solidFgAcc1" presStyleIdx="2" presStyleCnt="6"/>
      <dgm:spPr/>
    </dgm:pt>
    <dgm:pt modelId="{393AECB5-FCE6-ED43-8B4A-0F8A94295956}" type="pres">
      <dgm:prSet presAssocID="{561B46AE-87A7-6641-AAD6-C4F9ABDB7130}" presName="text_4" presStyleLbl="node1" presStyleIdx="3" presStyleCnt="6">
        <dgm:presLayoutVars>
          <dgm:bulletEnabled val="1"/>
        </dgm:presLayoutVars>
      </dgm:prSet>
      <dgm:spPr/>
    </dgm:pt>
    <dgm:pt modelId="{6A395763-325B-E44F-8822-5B2D09D50B9E}" type="pres">
      <dgm:prSet presAssocID="{561B46AE-87A7-6641-AAD6-C4F9ABDB7130}" presName="accent_4" presStyleCnt="0"/>
      <dgm:spPr/>
    </dgm:pt>
    <dgm:pt modelId="{CE618532-F5F2-D043-AF18-F544DB8A090F}" type="pres">
      <dgm:prSet presAssocID="{561B46AE-87A7-6641-AAD6-C4F9ABDB7130}" presName="accentRepeatNode" presStyleLbl="solidFgAcc1" presStyleIdx="3" presStyleCnt="6"/>
      <dgm:spPr>
        <a:ln>
          <a:solidFill>
            <a:schemeClr val="accent4">
              <a:lumMod val="75000"/>
            </a:schemeClr>
          </a:solidFill>
        </a:ln>
      </dgm:spPr>
    </dgm:pt>
    <dgm:pt modelId="{B6D9E081-E59D-2F49-83AA-5BDD867255EC}" type="pres">
      <dgm:prSet presAssocID="{C5E0EBD0-FB09-414B-9391-7A52C27C5EE5}" presName="text_5" presStyleLbl="node1" presStyleIdx="4" presStyleCnt="6">
        <dgm:presLayoutVars>
          <dgm:bulletEnabled val="1"/>
        </dgm:presLayoutVars>
      </dgm:prSet>
      <dgm:spPr/>
    </dgm:pt>
    <dgm:pt modelId="{4076DCC5-0544-8F4A-BAD4-1E370766D343}" type="pres">
      <dgm:prSet presAssocID="{C5E0EBD0-FB09-414B-9391-7A52C27C5EE5}" presName="accent_5" presStyleCnt="0"/>
      <dgm:spPr/>
    </dgm:pt>
    <dgm:pt modelId="{95E7808C-936E-B848-9372-41B439031381}" type="pres">
      <dgm:prSet presAssocID="{C5E0EBD0-FB09-414B-9391-7A52C27C5EE5}" presName="accentRepeatNode" presStyleLbl="solidFgAcc1" presStyleIdx="4" presStyleCnt="6"/>
      <dgm:spPr/>
    </dgm:pt>
    <dgm:pt modelId="{B4E0A2CB-6E49-4E41-9BA7-F71DFE15CCEB}" type="pres">
      <dgm:prSet presAssocID="{BBFBA5DD-A911-414D-805B-84DB0189AAA9}" presName="text_6" presStyleLbl="node1" presStyleIdx="5" presStyleCnt="6">
        <dgm:presLayoutVars>
          <dgm:bulletEnabled val="1"/>
        </dgm:presLayoutVars>
      </dgm:prSet>
      <dgm:spPr/>
    </dgm:pt>
    <dgm:pt modelId="{27A8F1B4-FA44-9648-8B05-7F6FC527162D}" type="pres">
      <dgm:prSet presAssocID="{BBFBA5DD-A911-414D-805B-84DB0189AAA9}" presName="accent_6" presStyleCnt="0"/>
      <dgm:spPr/>
    </dgm:pt>
    <dgm:pt modelId="{2261C030-A7FA-EF40-A44C-C1788230FF0B}" type="pres">
      <dgm:prSet presAssocID="{BBFBA5DD-A911-414D-805B-84DB0189AAA9}" presName="accentRepeatNode" presStyleLbl="solidFgAcc1" presStyleIdx="5" presStyleCnt="6"/>
      <dgm:spPr/>
    </dgm:pt>
  </dgm:ptLst>
  <dgm:cxnLst>
    <dgm:cxn modelId="{B34DBC11-3CFC-524A-B5E2-F33CC6EF155C}" type="presOf" srcId="{6D5E1083-7A3A-E74E-97E5-F70491777129}" destId="{4CC630F9-4F4B-2849-9496-2D72E3126B01}" srcOrd="0" destOrd="0" presId="urn:microsoft.com/office/officeart/2008/layout/VerticalCurvedList"/>
    <dgm:cxn modelId="{FA9C6215-8B10-2C47-A9A8-FE7AEB6FF0DE}" type="presOf" srcId="{9CADA490-6FDA-594C-9B6D-900EE5281BAB}" destId="{A17398F7-7C41-6341-8D90-E7F3C7E2FD1E}" srcOrd="0" destOrd="0" presId="urn:microsoft.com/office/officeart/2008/layout/VerticalCurvedList"/>
    <dgm:cxn modelId="{3E642E20-E775-4A46-91C7-750699C88C43}" type="presOf" srcId="{561B46AE-87A7-6641-AAD6-C4F9ABDB7130}" destId="{393AECB5-FCE6-ED43-8B4A-0F8A94295956}" srcOrd="0" destOrd="0" presId="urn:microsoft.com/office/officeart/2008/layout/VerticalCurvedList"/>
    <dgm:cxn modelId="{24DBD02B-47E1-FA4B-A2E0-5578F38711F1}" type="presOf" srcId="{410CE6B2-78A3-F94B-9CCB-B0B716252A24}" destId="{13BD5462-9F2A-9D4E-A116-B1E5BBC4B2E1}" srcOrd="0" destOrd="0" presId="urn:microsoft.com/office/officeart/2008/layout/VerticalCurvedList"/>
    <dgm:cxn modelId="{91C8CD48-344D-7247-9582-FFBC94DCDFCF}" srcId="{4BE8102F-6C05-554A-BD18-2E2FF42B5385}" destId="{9E5FB4D6-63B1-2C4D-94AB-FD33F4ED4A84}" srcOrd="0" destOrd="0" parTransId="{BD7BC53A-9B6F-7249-AC12-80AC9C1101CF}" sibTransId="{410CE6B2-78A3-F94B-9CCB-B0B716252A24}"/>
    <dgm:cxn modelId="{49AF4E4F-6F19-B540-BA40-8C884609DA11}" srcId="{4BE8102F-6C05-554A-BD18-2E2FF42B5385}" destId="{9CADA490-6FDA-594C-9B6D-900EE5281BAB}" srcOrd="2" destOrd="0" parTransId="{33BCF5BC-B31F-8D44-8387-F2F71C90069C}" sibTransId="{FFC7A20D-A1EA-8948-BA9F-9A220E8A4A83}"/>
    <dgm:cxn modelId="{AD15A758-0E0F-0B40-A251-7F9E536D2791}" type="presOf" srcId="{4BE8102F-6C05-554A-BD18-2E2FF42B5385}" destId="{15A8D7C1-09A9-5B4F-B606-FE01A027A6BB}" srcOrd="0" destOrd="0" presId="urn:microsoft.com/office/officeart/2008/layout/VerticalCurvedList"/>
    <dgm:cxn modelId="{641DFA64-9C2A-DF40-BCF1-0D6D82EA1A59}" srcId="{4BE8102F-6C05-554A-BD18-2E2FF42B5385}" destId="{561B46AE-87A7-6641-AAD6-C4F9ABDB7130}" srcOrd="3" destOrd="0" parTransId="{C4AFE687-6CA7-444A-9DFF-614603E5BA24}" sibTransId="{C451B5F6-C5EB-334A-9A23-3FA380C3F77B}"/>
    <dgm:cxn modelId="{7B85F471-EFD9-AC40-8ED7-4C9C2860218B}" srcId="{4BE8102F-6C05-554A-BD18-2E2FF42B5385}" destId="{C5E0EBD0-FB09-414B-9391-7A52C27C5EE5}" srcOrd="4" destOrd="0" parTransId="{31E14716-42AD-F04E-A032-161D084B71E3}" sibTransId="{1F85EDF1-5371-E74D-8772-F755FB7DEE01}"/>
    <dgm:cxn modelId="{EA2E707B-B69E-D542-B395-99D91BF02689}" srcId="{4BE8102F-6C05-554A-BD18-2E2FF42B5385}" destId="{BBFBA5DD-A911-414D-805B-84DB0189AAA9}" srcOrd="5" destOrd="0" parTransId="{B5603459-19BB-7147-B5D2-5CF29ADF56BB}" sibTransId="{DB791000-EB14-7646-ABB2-2C48A0B85FEB}"/>
    <dgm:cxn modelId="{EEA3597C-223F-0F4F-A7C0-7F4391A1973D}" type="presOf" srcId="{9E5FB4D6-63B1-2C4D-94AB-FD33F4ED4A84}" destId="{109613D6-CE19-7947-90EB-CFD2194E0831}" srcOrd="0" destOrd="0" presId="urn:microsoft.com/office/officeart/2008/layout/VerticalCurvedList"/>
    <dgm:cxn modelId="{42D1DB9D-EE3B-7040-8F0F-1181D742AA1B}" type="presOf" srcId="{C5E0EBD0-FB09-414B-9391-7A52C27C5EE5}" destId="{B6D9E081-E59D-2F49-83AA-5BDD867255EC}" srcOrd="0" destOrd="0" presId="urn:microsoft.com/office/officeart/2008/layout/VerticalCurvedList"/>
    <dgm:cxn modelId="{9CB2CCA5-7A52-614C-9E10-5CCD89AD6E01}" srcId="{4BE8102F-6C05-554A-BD18-2E2FF42B5385}" destId="{6D5E1083-7A3A-E74E-97E5-F70491777129}" srcOrd="1" destOrd="0" parTransId="{F72FC8BB-813D-9D49-9087-775E11C92987}" sibTransId="{4348DB96-282A-1D4A-B76B-F9E851DE2096}"/>
    <dgm:cxn modelId="{15FED2E5-925A-764E-8C46-DB6DC6606445}" type="presOf" srcId="{BBFBA5DD-A911-414D-805B-84DB0189AAA9}" destId="{B4E0A2CB-6E49-4E41-9BA7-F71DFE15CCEB}" srcOrd="0" destOrd="0" presId="urn:microsoft.com/office/officeart/2008/layout/VerticalCurvedList"/>
    <dgm:cxn modelId="{A3343B14-2E8C-2B44-AB6D-B64A7E1F5380}" type="presParOf" srcId="{15A8D7C1-09A9-5B4F-B606-FE01A027A6BB}" destId="{6E04A7E7-17D9-6A4A-95BE-666023B8AF51}" srcOrd="0" destOrd="0" presId="urn:microsoft.com/office/officeart/2008/layout/VerticalCurvedList"/>
    <dgm:cxn modelId="{B89C15CC-F15F-C74B-AB87-1AA89F09A159}" type="presParOf" srcId="{6E04A7E7-17D9-6A4A-95BE-666023B8AF51}" destId="{921FEF22-6F93-0048-9869-D84D0FC01972}" srcOrd="0" destOrd="0" presId="urn:microsoft.com/office/officeart/2008/layout/VerticalCurvedList"/>
    <dgm:cxn modelId="{75494776-E044-6444-B031-91EB9C043663}" type="presParOf" srcId="{921FEF22-6F93-0048-9869-D84D0FC01972}" destId="{D321E315-A495-2646-B6BF-B569838B67CE}" srcOrd="0" destOrd="0" presId="urn:microsoft.com/office/officeart/2008/layout/VerticalCurvedList"/>
    <dgm:cxn modelId="{DAA086CD-3E47-B547-8E68-5A9C72CD67EB}" type="presParOf" srcId="{921FEF22-6F93-0048-9869-D84D0FC01972}" destId="{13BD5462-9F2A-9D4E-A116-B1E5BBC4B2E1}" srcOrd="1" destOrd="0" presId="urn:microsoft.com/office/officeart/2008/layout/VerticalCurvedList"/>
    <dgm:cxn modelId="{925EF3FF-DEEC-0C4F-B379-9C628B27ACF9}" type="presParOf" srcId="{921FEF22-6F93-0048-9869-D84D0FC01972}" destId="{7FEA5EBE-CD7E-2C47-A8C0-783BF551A793}" srcOrd="2" destOrd="0" presId="urn:microsoft.com/office/officeart/2008/layout/VerticalCurvedList"/>
    <dgm:cxn modelId="{5F89BA6F-5C26-3246-AC15-F09CA82CE837}" type="presParOf" srcId="{921FEF22-6F93-0048-9869-D84D0FC01972}" destId="{27AD4E51-5BDE-F740-96C5-DFE4755C7C26}" srcOrd="3" destOrd="0" presId="urn:microsoft.com/office/officeart/2008/layout/VerticalCurvedList"/>
    <dgm:cxn modelId="{3C78F84D-2B32-B346-9977-C2C8ABE98065}" type="presParOf" srcId="{6E04A7E7-17D9-6A4A-95BE-666023B8AF51}" destId="{109613D6-CE19-7947-90EB-CFD2194E0831}" srcOrd="1" destOrd="0" presId="urn:microsoft.com/office/officeart/2008/layout/VerticalCurvedList"/>
    <dgm:cxn modelId="{5951337D-6CF2-A64B-BD29-084ACF1C1CB1}" type="presParOf" srcId="{6E04A7E7-17D9-6A4A-95BE-666023B8AF51}" destId="{B8C5767D-ACA0-4B44-A281-A79359CB08AD}" srcOrd="2" destOrd="0" presId="urn:microsoft.com/office/officeart/2008/layout/VerticalCurvedList"/>
    <dgm:cxn modelId="{C63F6C6A-235A-ED42-897A-ED1213DAB350}" type="presParOf" srcId="{B8C5767D-ACA0-4B44-A281-A79359CB08AD}" destId="{57456F47-9A15-7246-8414-35D35D667B20}" srcOrd="0" destOrd="0" presId="urn:microsoft.com/office/officeart/2008/layout/VerticalCurvedList"/>
    <dgm:cxn modelId="{4124A979-F372-F643-A5AA-B68527CC603E}" type="presParOf" srcId="{6E04A7E7-17D9-6A4A-95BE-666023B8AF51}" destId="{4CC630F9-4F4B-2849-9496-2D72E3126B01}" srcOrd="3" destOrd="0" presId="urn:microsoft.com/office/officeart/2008/layout/VerticalCurvedList"/>
    <dgm:cxn modelId="{B0940E67-14C9-EE4B-BDA5-EE520D2782EB}" type="presParOf" srcId="{6E04A7E7-17D9-6A4A-95BE-666023B8AF51}" destId="{DCB1B056-3FD0-4149-AEDD-7F0DF3BD726C}" srcOrd="4" destOrd="0" presId="urn:microsoft.com/office/officeart/2008/layout/VerticalCurvedList"/>
    <dgm:cxn modelId="{7DC12708-C7FC-9340-ACA9-301531FFD995}" type="presParOf" srcId="{DCB1B056-3FD0-4149-AEDD-7F0DF3BD726C}" destId="{66BB2A44-05C2-8049-9355-17194F77093D}" srcOrd="0" destOrd="0" presId="urn:microsoft.com/office/officeart/2008/layout/VerticalCurvedList"/>
    <dgm:cxn modelId="{E6596DD2-7463-764D-98A0-B5427D7B5A80}" type="presParOf" srcId="{6E04A7E7-17D9-6A4A-95BE-666023B8AF51}" destId="{A17398F7-7C41-6341-8D90-E7F3C7E2FD1E}" srcOrd="5" destOrd="0" presId="urn:microsoft.com/office/officeart/2008/layout/VerticalCurvedList"/>
    <dgm:cxn modelId="{1F116360-FDF2-4E4C-9E27-270CAD6F4060}" type="presParOf" srcId="{6E04A7E7-17D9-6A4A-95BE-666023B8AF51}" destId="{5A7A71E2-0169-F041-8BB9-28A3C57F49FA}" srcOrd="6" destOrd="0" presId="urn:microsoft.com/office/officeart/2008/layout/VerticalCurvedList"/>
    <dgm:cxn modelId="{C8AF4547-31D5-E847-896D-58355EED8C4F}" type="presParOf" srcId="{5A7A71E2-0169-F041-8BB9-28A3C57F49FA}" destId="{6555A890-96DC-6B47-94CE-8A83BA90D5A5}" srcOrd="0" destOrd="0" presId="urn:microsoft.com/office/officeart/2008/layout/VerticalCurvedList"/>
    <dgm:cxn modelId="{D5DBA644-161D-2545-AB9C-BEF9C7CC68A9}" type="presParOf" srcId="{6E04A7E7-17D9-6A4A-95BE-666023B8AF51}" destId="{393AECB5-FCE6-ED43-8B4A-0F8A94295956}" srcOrd="7" destOrd="0" presId="urn:microsoft.com/office/officeart/2008/layout/VerticalCurvedList"/>
    <dgm:cxn modelId="{F010EC59-F370-F14A-ACE3-94A9ADB93DAB}" type="presParOf" srcId="{6E04A7E7-17D9-6A4A-95BE-666023B8AF51}" destId="{6A395763-325B-E44F-8822-5B2D09D50B9E}" srcOrd="8" destOrd="0" presId="urn:microsoft.com/office/officeart/2008/layout/VerticalCurvedList"/>
    <dgm:cxn modelId="{5C46ECAA-C22A-D847-A3CC-127B13CACCBC}" type="presParOf" srcId="{6A395763-325B-E44F-8822-5B2D09D50B9E}" destId="{CE618532-F5F2-D043-AF18-F544DB8A090F}" srcOrd="0" destOrd="0" presId="urn:microsoft.com/office/officeart/2008/layout/VerticalCurvedList"/>
    <dgm:cxn modelId="{CF25B2F3-2314-9045-B71A-85AA5DEAA3E1}" type="presParOf" srcId="{6E04A7E7-17D9-6A4A-95BE-666023B8AF51}" destId="{B6D9E081-E59D-2F49-83AA-5BDD867255EC}" srcOrd="9" destOrd="0" presId="urn:microsoft.com/office/officeart/2008/layout/VerticalCurvedList"/>
    <dgm:cxn modelId="{80837B93-EEFB-E944-B80B-7F0DCFE318D5}" type="presParOf" srcId="{6E04A7E7-17D9-6A4A-95BE-666023B8AF51}" destId="{4076DCC5-0544-8F4A-BAD4-1E370766D343}" srcOrd="10" destOrd="0" presId="urn:microsoft.com/office/officeart/2008/layout/VerticalCurvedList"/>
    <dgm:cxn modelId="{AF3C617C-4BC9-5C48-868C-9979366A193C}" type="presParOf" srcId="{4076DCC5-0544-8F4A-BAD4-1E370766D343}" destId="{95E7808C-936E-B848-9372-41B439031381}" srcOrd="0" destOrd="0" presId="urn:microsoft.com/office/officeart/2008/layout/VerticalCurvedList"/>
    <dgm:cxn modelId="{7067F4D1-3614-AD47-A7F4-3E76FEE7931C}" type="presParOf" srcId="{6E04A7E7-17D9-6A4A-95BE-666023B8AF51}" destId="{B4E0A2CB-6E49-4E41-9BA7-F71DFE15CCEB}" srcOrd="11" destOrd="0" presId="urn:microsoft.com/office/officeart/2008/layout/VerticalCurvedList"/>
    <dgm:cxn modelId="{FDF772BE-43B4-7148-A4E0-C70D439C9F67}" type="presParOf" srcId="{6E04A7E7-17D9-6A4A-95BE-666023B8AF51}" destId="{27A8F1B4-FA44-9648-8B05-7F6FC527162D}" srcOrd="12" destOrd="0" presId="urn:microsoft.com/office/officeart/2008/layout/VerticalCurvedList"/>
    <dgm:cxn modelId="{00912931-F391-3F4F-99F8-90DFCA5A0A65}" type="presParOf" srcId="{27A8F1B4-FA44-9648-8B05-7F6FC527162D}" destId="{2261C030-A7FA-EF40-A44C-C1788230FF0B}"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BE8102F-6C05-554A-BD18-2E2FF42B5385}"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GB"/>
        </a:p>
      </dgm:t>
    </dgm:pt>
    <dgm:pt modelId="{9E5FB4D6-63B1-2C4D-94AB-FD33F4ED4A84}">
      <dgm:prSet phldrT="[Text]"/>
      <dgm:spPr>
        <a:solidFill>
          <a:schemeClr val="bg2">
            <a:lumMod val="60000"/>
            <a:lumOff val="40000"/>
          </a:schemeClr>
        </a:solidFill>
      </dgm:spPr>
      <dgm:t>
        <a:bodyPr/>
        <a:lstStyle/>
        <a:p>
          <a:r>
            <a:rPr lang="en-GB">
              <a:solidFill>
                <a:schemeClr val="tx1"/>
              </a:solidFill>
            </a:rPr>
            <a:t>Proposed Method</a:t>
          </a:r>
          <a:endParaRPr lang="en-GB" dirty="0">
            <a:solidFill>
              <a:schemeClr val="tx1"/>
            </a:solidFill>
          </a:endParaRPr>
        </a:p>
      </dgm:t>
    </dgm:pt>
    <dgm:pt modelId="{BD7BC53A-9B6F-7249-AC12-80AC9C1101CF}" type="parTrans" cxnId="{91C8CD48-344D-7247-9582-FFBC94DCDFCF}">
      <dgm:prSet/>
      <dgm:spPr/>
      <dgm:t>
        <a:bodyPr/>
        <a:lstStyle/>
        <a:p>
          <a:endParaRPr lang="en-GB"/>
        </a:p>
      </dgm:t>
    </dgm:pt>
    <dgm:pt modelId="{410CE6B2-78A3-F94B-9CCB-B0B716252A24}" type="sibTrans" cxnId="{91C8CD48-344D-7247-9582-FFBC94DCDFCF}">
      <dgm:prSet/>
      <dgm:spPr/>
      <dgm:t>
        <a:bodyPr/>
        <a:lstStyle/>
        <a:p>
          <a:endParaRPr lang="en-GB"/>
        </a:p>
      </dgm:t>
    </dgm:pt>
    <dgm:pt modelId="{935EB90C-D55F-074F-804B-1B1FBF365798}">
      <dgm:prSet phldrT="[Text]"/>
      <dgm:spPr>
        <a:solidFill>
          <a:schemeClr val="bg2">
            <a:lumMod val="60000"/>
            <a:lumOff val="40000"/>
          </a:schemeClr>
        </a:solidFill>
      </dgm:spPr>
      <dgm:t>
        <a:bodyPr/>
        <a:lstStyle/>
        <a:p>
          <a:r>
            <a:rPr lang="en-GB" dirty="0">
              <a:solidFill>
                <a:schemeClr val="tx1"/>
              </a:solidFill>
            </a:rPr>
            <a:t>Dataset</a:t>
          </a:r>
        </a:p>
      </dgm:t>
    </dgm:pt>
    <dgm:pt modelId="{7A1D34D6-5C3C-9B47-A26B-CFDBE9FDC132}" type="parTrans" cxnId="{EABEF5FA-C4BB-8949-B5AD-FBF15D95E84E}">
      <dgm:prSet/>
      <dgm:spPr/>
      <dgm:t>
        <a:bodyPr/>
        <a:lstStyle/>
        <a:p>
          <a:endParaRPr lang="en-GB"/>
        </a:p>
      </dgm:t>
    </dgm:pt>
    <dgm:pt modelId="{7F4E717A-8AB8-F24A-9F1C-B62EC9787C05}" type="sibTrans" cxnId="{EABEF5FA-C4BB-8949-B5AD-FBF15D95E84E}">
      <dgm:prSet/>
      <dgm:spPr/>
      <dgm:t>
        <a:bodyPr/>
        <a:lstStyle/>
        <a:p>
          <a:endParaRPr lang="en-GB"/>
        </a:p>
      </dgm:t>
    </dgm:pt>
    <dgm:pt modelId="{A988966E-5FF5-7A47-9D2D-16D33E368521}">
      <dgm:prSet phldrT="[Text]"/>
      <dgm:spPr>
        <a:solidFill>
          <a:schemeClr val="bg2">
            <a:lumMod val="60000"/>
            <a:lumOff val="40000"/>
          </a:schemeClr>
        </a:solidFill>
      </dgm:spPr>
      <dgm:t>
        <a:bodyPr/>
        <a:lstStyle/>
        <a:p>
          <a:r>
            <a:rPr lang="en-GB" dirty="0">
              <a:solidFill>
                <a:schemeClr val="tx1"/>
              </a:solidFill>
            </a:rPr>
            <a:t>Results</a:t>
          </a:r>
        </a:p>
      </dgm:t>
    </dgm:pt>
    <dgm:pt modelId="{1BDE87F7-605C-E340-B78F-5B327DE70DE5}" type="parTrans" cxnId="{E310CF4E-AD9D-AE44-BDA9-1B0A0B8663A6}">
      <dgm:prSet/>
      <dgm:spPr/>
      <dgm:t>
        <a:bodyPr/>
        <a:lstStyle/>
        <a:p>
          <a:endParaRPr lang="en-GB"/>
        </a:p>
      </dgm:t>
    </dgm:pt>
    <dgm:pt modelId="{9F3D7E87-B467-B243-A4B0-5981DFE02695}" type="sibTrans" cxnId="{E310CF4E-AD9D-AE44-BDA9-1B0A0B8663A6}">
      <dgm:prSet/>
      <dgm:spPr/>
      <dgm:t>
        <a:bodyPr/>
        <a:lstStyle/>
        <a:p>
          <a:endParaRPr lang="en-GB"/>
        </a:p>
      </dgm:t>
    </dgm:pt>
    <dgm:pt modelId="{9169B8D2-4DCF-614F-B811-FA41ACDF6B13}">
      <dgm:prSet phldrT="[Text]"/>
      <dgm:spPr>
        <a:solidFill>
          <a:schemeClr val="bg2">
            <a:lumMod val="60000"/>
            <a:lumOff val="40000"/>
          </a:schemeClr>
        </a:solidFill>
      </dgm:spPr>
      <dgm:t>
        <a:bodyPr/>
        <a:lstStyle/>
        <a:p>
          <a:r>
            <a:rPr lang="en-GB" dirty="0">
              <a:solidFill>
                <a:schemeClr val="tx1"/>
              </a:solidFill>
            </a:rPr>
            <a:t>Discussion</a:t>
          </a:r>
        </a:p>
      </dgm:t>
    </dgm:pt>
    <dgm:pt modelId="{29BDDEB1-BF5C-CB4E-B2CC-F1BC52BC0918}" type="parTrans" cxnId="{A2D7D323-14F1-334B-8BFC-49D19EC06FBD}">
      <dgm:prSet/>
      <dgm:spPr/>
      <dgm:t>
        <a:bodyPr/>
        <a:lstStyle/>
        <a:p>
          <a:endParaRPr lang="en-GB"/>
        </a:p>
      </dgm:t>
    </dgm:pt>
    <dgm:pt modelId="{8821DF1C-9164-7D4C-A1C6-7CD4F7C56964}" type="sibTrans" cxnId="{A2D7D323-14F1-334B-8BFC-49D19EC06FBD}">
      <dgm:prSet/>
      <dgm:spPr/>
      <dgm:t>
        <a:bodyPr/>
        <a:lstStyle/>
        <a:p>
          <a:endParaRPr lang="en-GB"/>
        </a:p>
      </dgm:t>
    </dgm:pt>
    <dgm:pt modelId="{3882E9C5-8ABD-F843-95F5-1F367A793B08}">
      <dgm:prSet phldrT="[Text]"/>
      <dgm:spPr>
        <a:solidFill>
          <a:schemeClr val="accent4">
            <a:lumMod val="40000"/>
            <a:lumOff val="60000"/>
          </a:schemeClr>
        </a:solidFill>
      </dgm:spPr>
      <dgm:t>
        <a:bodyPr/>
        <a:lstStyle/>
        <a:p>
          <a:r>
            <a:rPr lang="en-GB" dirty="0">
              <a:solidFill>
                <a:schemeClr val="tx1"/>
              </a:solidFill>
            </a:rPr>
            <a:t>Conclusions</a:t>
          </a:r>
        </a:p>
      </dgm:t>
    </dgm:pt>
    <dgm:pt modelId="{0693BDA8-757B-5A45-A2F5-75A1D187B635}" type="parTrans" cxnId="{99662FA8-511E-3E4F-B27C-8B160154F25A}">
      <dgm:prSet/>
      <dgm:spPr/>
      <dgm:t>
        <a:bodyPr/>
        <a:lstStyle/>
        <a:p>
          <a:endParaRPr lang="en-GB"/>
        </a:p>
      </dgm:t>
    </dgm:pt>
    <dgm:pt modelId="{C32EA21E-EED8-B146-86B8-0F91CA6A4B8D}" type="sibTrans" cxnId="{99662FA8-511E-3E4F-B27C-8B160154F25A}">
      <dgm:prSet/>
      <dgm:spPr/>
      <dgm:t>
        <a:bodyPr/>
        <a:lstStyle/>
        <a:p>
          <a:endParaRPr lang="en-GB"/>
        </a:p>
      </dgm:t>
    </dgm:pt>
    <dgm:pt modelId="{5265029E-095A-B443-9305-0F586DF47DA4}">
      <dgm:prSet phldrT="[Text]"/>
      <dgm:spPr>
        <a:solidFill>
          <a:schemeClr val="bg2">
            <a:lumMod val="60000"/>
            <a:lumOff val="40000"/>
          </a:schemeClr>
        </a:solidFill>
      </dgm:spPr>
      <dgm:t>
        <a:bodyPr/>
        <a:lstStyle/>
        <a:p>
          <a:r>
            <a:rPr lang="en-GB" dirty="0">
              <a:solidFill>
                <a:schemeClr val="tx1"/>
              </a:solidFill>
            </a:rPr>
            <a:t>Improvements</a:t>
          </a:r>
        </a:p>
      </dgm:t>
    </dgm:pt>
    <dgm:pt modelId="{ACBBE5A9-AA05-3F44-B7FE-3F22969FCD2F}" type="parTrans" cxnId="{CAA21B53-FE17-6248-9AC4-BB70EE62643B}">
      <dgm:prSet/>
      <dgm:spPr/>
      <dgm:t>
        <a:bodyPr/>
        <a:lstStyle/>
        <a:p>
          <a:endParaRPr lang="en-GB"/>
        </a:p>
      </dgm:t>
    </dgm:pt>
    <dgm:pt modelId="{4837745D-B876-1444-8967-B63E618961E7}" type="sibTrans" cxnId="{CAA21B53-FE17-6248-9AC4-BB70EE62643B}">
      <dgm:prSet/>
      <dgm:spPr/>
      <dgm:t>
        <a:bodyPr/>
        <a:lstStyle/>
        <a:p>
          <a:endParaRPr lang="en-GB"/>
        </a:p>
      </dgm:t>
    </dgm:pt>
    <dgm:pt modelId="{15A8D7C1-09A9-5B4F-B606-FE01A027A6BB}" type="pres">
      <dgm:prSet presAssocID="{4BE8102F-6C05-554A-BD18-2E2FF42B5385}" presName="Name0" presStyleCnt="0">
        <dgm:presLayoutVars>
          <dgm:chMax val="7"/>
          <dgm:chPref val="7"/>
          <dgm:dir/>
        </dgm:presLayoutVars>
      </dgm:prSet>
      <dgm:spPr/>
    </dgm:pt>
    <dgm:pt modelId="{6E04A7E7-17D9-6A4A-95BE-666023B8AF51}" type="pres">
      <dgm:prSet presAssocID="{4BE8102F-6C05-554A-BD18-2E2FF42B5385}" presName="Name1" presStyleCnt="0"/>
      <dgm:spPr/>
    </dgm:pt>
    <dgm:pt modelId="{921FEF22-6F93-0048-9869-D84D0FC01972}" type="pres">
      <dgm:prSet presAssocID="{4BE8102F-6C05-554A-BD18-2E2FF42B5385}" presName="cycle" presStyleCnt="0"/>
      <dgm:spPr/>
    </dgm:pt>
    <dgm:pt modelId="{D321E315-A495-2646-B6BF-B569838B67CE}" type="pres">
      <dgm:prSet presAssocID="{4BE8102F-6C05-554A-BD18-2E2FF42B5385}" presName="srcNode" presStyleLbl="node1" presStyleIdx="0" presStyleCnt="6"/>
      <dgm:spPr/>
    </dgm:pt>
    <dgm:pt modelId="{13BD5462-9F2A-9D4E-A116-B1E5BBC4B2E1}" type="pres">
      <dgm:prSet presAssocID="{4BE8102F-6C05-554A-BD18-2E2FF42B5385}" presName="conn" presStyleLbl="parChTrans1D2" presStyleIdx="0" presStyleCnt="1"/>
      <dgm:spPr/>
    </dgm:pt>
    <dgm:pt modelId="{7FEA5EBE-CD7E-2C47-A8C0-783BF551A793}" type="pres">
      <dgm:prSet presAssocID="{4BE8102F-6C05-554A-BD18-2E2FF42B5385}" presName="extraNode" presStyleLbl="node1" presStyleIdx="0" presStyleCnt="6"/>
      <dgm:spPr/>
    </dgm:pt>
    <dgm:pt modelId="{27AD4E51-5BDE-F740-96C5-DFE4755C7C26}" type="pres">
      <dgm:prSet presAssocID="{4BE8102F-6C05-554A-BD18-2E2FF42B5385}" presName="dstNode" presStyleLbl="node1" presStyleIdx="0" presStyleCnt="6"/>
      <dgm:spPr/>
    </dgm:pt>
    <dgm:pt modelId="{109613D6-CE19-7947-90EB-CFD2194E0831}" type="pres">
      <dgm:prSet presAssocID="{9E5FB4D6-63B1-2C4D-94AB-FD33F4ED4A84}" presName="text_1" presStyleLbl="node1" presStyleIdx="0" presStyleCnt="6">
        <dgm:presLayoutVars>
          <dgm:bulletEnabled val="1"/>
        </dgm:presLayoutVars>
      </dgm:prSet>
      <dgm:spPr/>
    </dgm:pt>
    <dgm:pt modelId="{B8C5767D-ACA0-4B44-A281-A79359CB08AD}" type="pres">
      <dgm:prSet presAssocID="{9E5FB4D6-63B1-2C4D-94AB-FD33F4ED4A84}" presName="accent_1" presStyleCnt="0"/>
      <dgm:spPr/>
    </dgm:pt>
    <dgm:pt modelId="{57456F47-9A15-7246-8414-35D35D667B20}" type="pres">
      <dgm:prSet presAssocID="{9E5FB4D6-63B1-2C4D-94AB-FD33F4ED4A84}" presName="accentRepeatNode" presStyleLbl="solidFgAcc1" presStyleIdx="0" presStyleCnt="6"/>
      <dgm:spPr/>
    </dgm:pt>
    <dgm:pt modelId="{ABC72EC6-93F0-334B-838D-E46F3FAE97E5}" type="pres">
      <dgm:prSet presAssocID="{935EB90C-D55F-074F-804B-1B1FBF365798}" presName="text_2" presStyleLbl="node1" presStyleIdx="1" presStyleCnt="6">
        <dgm:presLayoutVars>
          <dgm:bulletEnabled val="1"/>
        </dgm:presLayoutVars>
      </dgm:prSet>
      <dgm:spPr/>
    </dgm:pt>
    <dgm:pt modelId="{5074E892-99CE-5743-8FAB-82F9C1C073A4}" type="pres">
      <dgm:prSet presAssocID="{935EB90C-D55F-074F-804B-1B1FBF365798}" presName="accent_2" presStyleCnt="0"/>
      <dgm:spPr/>
    </dgm:pt>
    <dgm:pt modelId="{4DCA845F-1483-1640-979E-39FF8A560480}" type="pres">
      <dgm:prSet presAssocID="{935EB90C-D55F-074F-804B-1B1FBF365798}" presName="accentRepeatNode" presStyleLbl="solidFgAcc1" presStyleIdx="1" presStyleCnt="6"/>
      <dgm:spPr/>
    </dgm:pt>
    <dgm:pt modelId="{B42EA683-AAA7-F444-BE2D-1F742C9E5DF4}" type="pres">
      <dgm:prSet presAssocID="{A988966E-5FF5-7A47-9D2D-16D33E368521}" presName="text_3" presStyleLbl="node1" presStyleIdx="2" presStyleCnt="6">
        <dgm:presLayoutVars>
          <dgm:bulletEnabled val="1"/>
        </dgm:presLayoutVars>
      </dgm:prSet>
      <dgm:spPr/>
    </dgm:pt>
    <dgm:pt modelId="{90114E43-FB83-A94B-9555-12BE84BAB587}" type="pres">
      <dgm:prSet presAssocID="{A988966E-5FF5-7A47-9D2D-16D33E368521}" presName="accent_3" presStyleCnt="0"/>
      <dgm:spPr/>
    </dgm:pt>
    <dgm:pt modelId="{821E3628-5FE5-0B43-BC50-A3CD59E7A5BE}" type="pres">
      <dgm:prSet presAssocID="{A988966E-5FF5-7A47-9D2D-16D33E368521}" presName="accentRepeatNode" presStyleLbl="solidFgAcc1" presStyleIdx="2" presStyleCnt="6"/>
      <dgm:spPr/>
    </dgm:pt>
    <dgm:pt modelId="{2B5C859E-D7D9-AF46-9036-686DCB910474}" type="pres">
      <dgm:prSet presAssocID="{9169B8D2-4DCF-614F-B811-FA41ACDF6B13}" presName="text_4" presStyleLbl="node1" presStyleIdx="3" presStyleCnt="6">
        <dgm:presLayoutVars>
          <dgm:bulletEnabled val="1"/>
        </dgm:presLayoutVars>
      </dgm:prSet>
      <dgm:spPr/>
    </dgm:pt>
    <dgm:pt modelId="{1E6520EA-5442-944D-A206-9A64329DF9D3}" type="pres">
      <dgm:prSet presAssocID="{9169B8D2-4DCF-614F-B811-FA41ACDF6B13}" presName="accent_4" presStyleCnt="0"/>
      <dgm:spPr/>
    </dgm:pt>
    <dgm:pt modelId="{DF2154C7-3FA2-B94C-BABC-B81413EDB965}" type="pres">
      <dgm:prSet presAssocID="{9169B8D2-4DCF-614F-B811-FA41ACDF6B13}" presName="accentRepeatNode" presStyleLbl="solidFgAcc1" presStyleIdx="3" presStyleCnt="6"/>
      <dgm:spPr/>
    </dgm:pt>
    <dgm:pt modelId="{CE86B142-9CE9-EC41-9791-D6B3DABA5178}" type="pres">
      <dgm:prSet presAssocID="{3882E9C5-8ABD-F843-95F5-1F367A793B08}" presName="text_5" presStyleLbl="node1" presStyleIdx="4" presStyleCnt="6">
        <dgm:presLayoutVars>
          <dgm:bulletEnabled val="1"/>
        </dgm:presLayoutVars>
      </dgm:prSet>
      <dgm:spPr/>
    </dgm:pt>
    <dgm:pt modelId="{2057E7A6-0D04-D04B-AD3C-A08EC6E5D61F}" type="pres">
      <dgm:prSet presAssocID="{3882E9C5-8ABD-F843-95F5-1F367A793B08}" presName="accent_5" presStyleCnt="0"/>
      <dgm:spPr/>
    </dgm:pt>
    <dgm:pt modelId="{72F5B29B-B999-7448-91D6-426D41EB5761}" type="pres">
      <dgm:prSet presAssocID="{3882E9C5-8ABD-F843-95F5-1F367A793B08}" presName="accentRepeatNode" presStyleLbl="solidFgAcc1" presStyleIdx="4" presStyleCnt="6"/>
      <dgm:spPr>
        <a:ln>
          <a:solidFill>
            <a:schemeClr val="accent4">
              <a:lumMod val="75000"/>
            </a:schemeClr>
          </a:solidFill>
        </a:ln>
      </dgm:spPr>
    </dgm:pt>
    <dgm:pt modelId="{4FD91F34-AA01-2946-968B-43F144B45129}" type="pres">
      <dgm:prSet presAssocID="{5265029E-095A-B443-9305-0F586DF47DA4}" presName="text_6" presStyleLbl="node1" presStyleIdx="5" presStyleCnt="6">
        <dgm:presLayoutVars>
          <dgm:bulletEnabled val="1"/>
        </dgm:presLayoutVars>
      </dgm:prSet>
      <dgm:spPr/>
    </dgm:pt>
    <dgm:pt modelId="{3A89E421-4E79-0E46-9911-3F9115DF0359}" type="pres">
      <dgm:prSet presAssocID="{5265029E-095A-B443-9305-0F586DF47DA4}" presName="accent_6" presStyleCnt="0"/>
      <dgm:spPr/>
    </dgm:pt>
    <dgm:pt modelId="{643FA293-7A3F-534A-BA86-CABBEC6DA77F}" type="pres">
      <dgm:prSet presAssocID="{5265029E-095A-B443-9305-0F586DF47DA4}" presName="accentRepeatNode" presStyleLbl="solidFgAcc1" presStyleIdx="5" presStyleCnt="6"/>
      <dgm:spPr/>
    </dgm:pt>
  </dgm:ptLst>
  <dgm:cxnLst>
    <dgm:cxn modelId="{A2D7D323-14F1-334B-8BFC-49D19EC06FBD}" srcId="{4BE8102F-6C05-554A-BD18-2E2FF42B5385}" destId="{9169B8D2-4DCF-614F-B811-FA41ACDF6B13}" srcOrd="3" destOrd="0" parTransId="{29BDDEB1-BF5C-CB4E-B2CC-F1BC52BC0918}" sibTransId="{8821DF1C-9164-7D4C-A1C6-7CD4F7C56964}"/>
    <dgm:cxn modelId="{24DBD02B-47E1-FA4B-A2E0-5578F38711F1}" type="presOf" srcId="{410CE6B2-78A3-F94B-9CCB-B0B716252A24}" destId="{13BD5462-9F2A-9D4E-A116-B1E5BBC4B2E1}" srcOrd="0" destOrd="0" presId="urn:microsoft.com/office/officeart/2008/layout/VerticalCurvedList"/>
    <dgm:cxn modelId="{91C8CD48-344D-7247-9582-FFBC94DCDFCF}" srcId="{4BE8102F-6C05-554A-BD18-2E2FF42B5385}" destId="{9E5FB4D6-63B1-2C4D-94AB-FD33F4ED4A84}" srcOrd="0" destOrd="0" parTransId="{BD7BC53A-9B6F-7249-AC12-80AC9C1101CF}" sibTransId="{410CE6B2-78A3-F94B-9CCB-B0B716252A24}"/>
    <dgm:cxn modelId="{994CA74A-BB13-5B49-9292-DE3B8FF5680B}" type="presOf" srcId="{5265029E-095A-B443-9305-0F586DF47DA4}" destId="{4FD91F34-AA01-2946-968B-43F144B45129}" srcOrd="0" destOrd="0" presId="urn:microsoft.com/office/officeart/2008/layout/VerticalCurvedList"/>
    <dgm:cxn modelId="{E310CF4E-AD9D-AE44-BDA9-1B0A0B8663A6}" srcId="{4BE8102F-6C05-554A-BD18-2E2FF42B5385}" destId="{A988966E-5FF5-7A47-9D2D-16D33E368521}" srcOrd="2" destOrd="0" parTransId="{1BDE87F7-605C-E340-B78F-5B327DE70DE5}" sibTransId="{9F3D7E87-B467-B243-A4B0-5981DFE02695}"/>
    <dgm:cxn modelId="{B498DA4F-660C-A247-8A80-877BD28CEF24}" type="presOf" srcId="{935EB90C-D55F-074F-804B-1B1FBF365798}" destId="{ABC72EC6-93F0-334B-838D-E46F3FAE97E5}" srcOrd="0" destOrd="0" presId="urn:microsoft.com/office/officeart/2008/layout/VerticalCurvedList"/>
    <dgm:cxn modelId="{CAA21B53-FE17-6248-9AC4-BB70EE62643B}" srcId="{4BE8102F-6C05-554A-BD18-2E2FF42B5385}" destId="{5265029E-095A-B443-9305-0F586DF47DA4}" srcOrd="5" destOrd="0" parTransId="{ACBBE5A9-AA05-3F44-B7FE-3F22969FCD2F}" sibTransId="{4837745D-B876-1444-8967-B63E618961E7}"/>
    <dgm:cxn modelId="{AD15A758-0E0F-0B40-A251-7F9E536D2791}" type="presOf" srcId="{4BE8102F-6C05-554A-BD18-2E2FF42B5385}" destId="{15A8D7C1-09A9-5B4F-B606-FE01A027A6BB}" srcOrd="0" destOrd="0" presId="urn:microsoft.com/office/officeart/2008/layout/VerticalCurvedList"/>
    <dgm:cxn modelId="{EEA3597C-223F-0F4F-A7C0-7F4391A1973D}" type="presOf" srcId="{9E5FB4D6-63B1-2C4D-94AB-FD33F4ED4A84}" destId="{109613D6-CE19-7947-90EB-CFD2194E0831}" srcOrd="0" destOrd="0" presId="urn:microsoft.com/office/officeart/2008/layout/VerticalCurvedList"/>
    <dgm:cxn modelId="{D1484183-0FE2-1440-9549-E3CE8658E623}" type="presOf" srcId="{9169B8D2-4DCF-614F-B811-FA41ACDF6B13}" destId="{2B5C859E-D7D9-AF46-9036-686DCB910474}" srcOrd="0" destOrd="0" presId="urn:microsoft.com/office/officeart/2008/layout/VerticalCurvedList"/>
    <dgm:cxn modelId="{3BB50CA0-F9BE-2647-A4BD-AB74336DDEE2}" type="presOf" srcId="{A988966E-5FF5-7A47-9D2D-16D33E368521}" destId="{B42EA683-AAA7-F444-BE2D-1F742C9E5DF4}" srcOrd="0" destOrd="0" presId="urn:microsoft.com/office/officeart/2008/layout/VerticalCurvedList"/>
    <dgm:cxn modelId="{99662FA8-511E-3E4F-B27C-8B160154F25A}" srcId="{4BE8102F-6C05-554A-BD18-2E2FF42B5385}" destId="{3882E9C5-8ABD-F843-95F5-1F367A793B08}" srcOrd="4" destOrd="0" parTransId="{0693BDA8-757B-5A45-A2F5-75A1D187B635}" sibTransId="{C32EA21E-EED8-B146-86B8-0F91CA6A4B8D}"/>
    <dgm:cxn modelId="{21880DD6-DD78-C64C-A097-F314FD02DBA9}" type="presOf" srcId="{3882E9C5-8ABD-F843-95F5-1F367A793B08}" destId="{CE86B142-9CE9-EC41-9791-D6B3DABA5178}" srcOrd="0" destOrd="0" presId="urn:microsoft.com/office/officeart/2008/layout/VerticalCurvedList"/>
    <dgm:cxn modelId="{EABEF5FA-C4BB-8949-B5AD-FBF15D95E84E}" srcId="{4BE8102F-6C05-554A-BD18-2E2FF42B5385}" destId="{935EB90C-D55F-074F-804B-1B1FBF365798}" srcOrd="1" destOrd="0" parTransId="{7A1D34D6-5C3C-9B47-A26B-CFDBE9FDC132}" sibTransId="{7F4E717A-8AB8-F24A-9F1C-B62EC9787C05}"/>
    <dgm:cxn modelId="{A3343B14-2E8C-2B44-AB6D-B64A7E1F5380}" type="presParOf" srcId="{15A8D7C1-09A9-5B4F-B606-FE01A027A6BB}" destId="{6E04A7E7-17D9-6A4A-95BE-666023B8AF51}" srcOrd="0" destOrd="0" presId="urn:microsoft.com/office/officeart/2008/layout/VerticalCurvedList"/>
    <dgm:cxn modelId="{B89C15CC-F15F-C74B-AB87-1AA89F09A159}" type="presParOf" srcId="{6E04A7E7-17D9-6A4A-95BE-666023B8AF51}" destId="{921FEF22-6F93-0048-9869-D84D0FC01972}" srcOrd="0" destOrd="0" presId="urn:microsoft.com/office/officeart/2008/layout/VerticalCurvedList"/>
    <dgm:cxn modelId="{75494776-E044-6444-B031-91EB9C043663}" type="presParOf" srcId="{921FEF22-6F93-0048-9869-D84D0FC01972}" destId="{D321E315-A495-2646-B6BF-B569838B67CE}" srcOrd="0" destOrd="0" presId="urn:microsoft.com/office/officeart/2008/layout/VerticalCurvedList"/>
    <dgm:cxn modelId="{DAA086CD-3E47-B547-8E68-5A9C72CD67EB}" type="presParOf" srcId="{921FEF22-6F93-0048-9869-D84D0FC01972}" destId="{13BD5462-9F2A-9D4E-A116-B1E5BBC4B2E1}" srcOrd="1" destOrd="0" presId="urn:microsoft.com/office/officeart/2008/layout/VerticalCurvedList"/>
    <dgm:cxn modelId="{925EF3FF-DEEC-0C4F-B379-9C628B27ACF9}" type="presParOf" srcId="{921FEF22-6F93-0048-9869-D84D0FC01972}" destId="{7FEA5EBE-CD7E-2C47-A8C0-783BF551A793}" srcOrd="2" destOrd="0" presId="urn:microsoft.com/office/officeart/2008/layout/VerticalCurvedList"/>
    <dgm:cxn modelId="{5F89BA6F-5C26-3246-AC15-F09CA82CE837}" type="presParOf" srcId="{921FEF22-6F93-0048-9869-D84D0FC01972}" destId="{27AD4E51-5BDE-F740-96C5-DFE4755C7C26}" srcOrd="3" destOrd="0" presId="urn:microsoft.com/office/officeart/2008/layout/VerticalCurvedList"/>
    <dgm:cxn modelId="{3C78F84D-2B32-B346-9977-C2C8ABE98065}" type="presParOf" srcId="{6E04A7E7-17D9-6A4A-95BE-666023B8AF51}" destId="{109613D6-CE19-7947-90EB-CFD2194E0831}" srcOrd="1" destOrd="0" presId="urn:microsoft.com/office/officeart/2008/layout/VerticalCurvedList"/>
    <dgm:cxn modelId="{5951337D-6CF2-A64B-BD29-084ACF1C1CB1}" type="presParOf" srcId="{6E04A7E7-17D9-6A4A-95BE-666023B8AF51}" destId="{B8C5767D-ACA0-4B44-A281-A79359CB08AD}" srcOrd="2" destOrd="0" presId="urn:microsoft.com/office/officeart/2008/layout/VerticalCurvedList"/>
    <dgm:cxn modelId="{C63F6C6A-235A-ED42-897A-ED1213DAB350}" type="presParOf" srcId="{B8C5767D-ACA0-4B44-A281-A79359CB08AD}" destId="{57456F47-9A15-7246-8414-35D35D667B20}" srcOrd="0" destOrd="0" presId="urn:microsoft.com/office/officeart/2008/layout/VerticalCurvedList"/>
    <dgm:cxn modelId="{8C2D7389-E1D3-BC44-B68F-FD98B97C62D2}" type="presParOf" srcId="{6E04A7E7-17D9-6A4A-95BE-666023B8AF51}" destId="{ABC72EC6-93F0-334B-838D-E46F3FAE97E5}" srcOrd="3" destOrd="0" presId="urn:microsoft.com/office/officeart/2008/layout/VerticalCurvedList"/>
    <dgm:cxn modelId="{F5E27860-38A1-7743-BB03-4A1AB2BAAE4E}" type="presParOf" srcId="{6E04A7E7-17D9-6A4A-95BE-666023B8AF51}" destId="{5074E892-99CE-5743-8FAB-82F9C1C073A4}" srcOrd="4" destOrd="0" presId="urn:microsoft.com/office/officeart/2008/layout/VerticalCurvedList"/>
    <dgm:cxn modelId="{B5527FCC-7299-8C44-A34B-CEDA0ACC3A39}" type="presParOf" srcId="{5074E892-99CE-5743-8FAB-82F9C1C073A4}" destId="{4DCA845F-1483-1640-979E-39FF8A560480}" srcOrd="0" destOrd="0" presId="urn:microsoft.com/office/officeart/2008/layout/VerticalCurvedList"/>
    <dgm:cxn modelId="{8FF8D4FC-C00C-FA4E-A5D6-8D5C276FA405}" type="presParOf" srcId="{6E04A7E7-17D9-6A4A-95BE-666023B8AF51}" destId="{B42EA683-AAA7-F444-BE2D-1F742C9E5DF4}" srcOrd="5" destOrd="0" presId="urn:microsoft.com/office/officeart/2008/layout/VerticalCurvedList"/>
    <dgm:cxn modelId="{7E5710AD-A922-EF4A-BD94-BF4EC24A2C30}" type="presParOf" srcId="{6E04A7E7-17D9-6A4A-95BE-666023B8AF51}" destId="{90114E43-FB83-A94B-9555-12BE84BAB587}" srcOrd="6" destOrd="0" presId="urn:microsoft.com/office/officeart/2008/layout/VerticalCurvedList"/>
    <dgm:cxn modelId="{DA7497AC-E962-0949-9812-78D896236E6B}" type="presParOf" srcId="{90114E43-FB83-A94B-9555-12BE84BAB587}" destId="{821E3628-5FE5-0B43-BC50-A3CD59E7A5BE}" srcOrd="0" destOrd="0" presId="urn:microsoft.com/office/officeart/2008/layout/VerticalCurvedList"/>
    <dgm:cxn modelId="{46DA1DA9-3671-904C-A39A-A62B7A001355}" type="presParOf" srcId="{6E04A7E7-17D9-6A4A-95BE-666023B8AF51}" destId="{2B5C859E-D7D9-AF46-9036-686DCB910474}" srcOrd="7" destOrd="0" presId="urn:microsoft.com/office/officeart/2008/layout/VerticalCurvedList"/>
    <dgm:cxn modelId="{466E2A40-FE49-034A-B644-769CB32E8B5A}" type="presParOf" srcId="{6E04A7E7-17D9-6A4A-95BE-666023B8AF51}" destId="{1E6520EA-5442-944D-A206-9A64329DF9D3}" srcOrd="8" destOrd="0" presId="urn:microsoft.com/office/officeart/2008/layout/VerticalCurvedList"/>
    <dgm:cxn modelId="{BD8E1B7C-121D-C640-8395-322BB5BCFD92}" type="presParOf" srcId="{1E6520EA-5442-944D-A206-9A64329DF9D3}" destId="{DF2154C7-3FA2-B94C-BABC-B81413EDB965}" srcOrd="0" destOrd="0" presId="urn:microsoft.com/office/officeart/2008/layout/VerticalCurvedList"/>
    <dgm:cxn modelId="{EEB5151A-8C4A-7A49-BEAA-5983DEFD825E}" type="presParOf" srcId="{6E04A7E7-17D9-6A4A-95BE-666023B8AF51}" destId="{CE86B142-9CE9-EC41-9791-D6B3DABA5178}" srcOrd="9" destOrd="0" presId="urn:microsoft.com/office/officeart/2008/layout/VerticalCurvedList"/>
    <dgm:cxn modelId="{EF65011C-EF16-1745-BA09-BB444602CCA8}" type="presParOf" srcId="{6E04A7E7-17D9-6A4A-95BE-666023B8AF51}" destId="{2057E7A6-0D04-D04B-AD3C-A08EC6E5D61F}" srcOrd="10" destOrd="0" presId="urn:microsoft.com/office/officeart/2008/layout/VerticalCurvedList"/>
    <dgm:cxn modelId="{7B210FED-DA3E-FE40-90CC-FD7FA39E6F79}" type="presParOf" srcId="{2057E7A6-0D04-D04B-AD3C-A08EC6E5D61F}" destId="{72F5B29B-B999-7448-91D6-426D41EB5761}" srcOrd="0" destOrd="0" presId="urn:microsoft.com/office/officeart/2008/layout/VerticalCurvedList"/>
    <dgm:cxn modelId="{D3F7EFBE-A752-6D4D-805B-8AF2BAE9FAA3}" type="presParOf" srcId="{6E04A7E7-17D9-6A4A-95BE-666023B8AF51}" destId="{4FD91F34-AA01-2946-968B-43F144B45129}" srcOrd="11" destOrd="0" presId="urn:microsoft.com/office/officeart/2008/layout/VerticalCurvedList"/>
    <dgm:cxn modelId="{A430A44C-0A17-584F-9F88-6A9E52971EE3}" type="presParOf" srcId="{6E04A7E7-17D9-6A4A-95BE-666023B8AF51}" destId="{3A89E421-4E79-0E46-9911-3F9115DF0359}" srcOrd="12" destOrd="0" presId="urn:microsoft.com/office/officeart/2008/layout/VerticalCurvedList"/>
    <dgm:cxn modelId="{C7962721-8BE9-574C-92FA-889A3431D082}" type="presParOf" srcId="{3A89E421-4E79-0E46-9911-3F9115DF0359}" destId="{643FA293-7A3F-534A-BA86-CABBEC6DA77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BE8102F-6C05-554A-BD18-2E2FF42B5385}"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GB"/>
        </a:p>
      </dgm:t>
    </dgm:pt>
    <dgm:pt modelId="{9E5FB4D6-63B1-2C4D-94AB-FD33F4ED4A84}">
      <dgm:prSet phldrT="[Text]"/>
      <dgm:spPr>
        <a:solidFill>
          <a:schemeClr val="bg2">
            <a:lumMod val="60000"/>
            <a:lumOff val="40000"/>
          </a:schemeClr>
        </a:solidFill>
      </dgm:spPr>
      <dgm:t>
        <a:bodyPr/>
        <a:lstStyle/>
        <a:p>
          <a:r>
            <a:rPr lang="en-GB">
              <a:solidFill>
                <a:schemeClr val="tx1"/>
              </a:solidFill>
            </a:rPr>
            <a:t>Proposed Method</a:t>
          </a:r>
          <a:endParaRPr lang="en-GB" dirty="0">
            <a:solidFill>
              <a:schemeClr val="tx1"/>
            </a:solidFill>
          </a:endParaRPr>
        </a:p>
      </dgm:t>
    </dgm:pt>
    <dgm:pt modelId="{BD7BC53A-9B6F-7249-AC12-80AC9C1101CF}" type="parTrans" cxnId="{91C8CD48-344D-7247-9582-FFBC94DCDFCF}">
      <dgm:prSet/>
      <dgm:spPr/>
      <dgm:t>
        <a:bodyPr/>
        <a:lstStyle/>
        <a:p>
          <a:endParaRPr lang="en-GB"/>
        </a:p>
      </dgm:t>
    </dgm:pt>
    <dgm:pt modelId="{410CE6B2-78A3-F94B-9CCB-B0B716252A24}" type="sibTrans" cxnId="{91C8CD48-344D-7247-9582-FFBC94DCDFCF}">
      <dgm:prSet/>
      <dgm:spPr/>
      <dgm:t>
        <a:bodyPr/>
        <a:lstStyle/>
        <a:p>
          <a:endParaRPr lang="en-GB"/>
        </a:p>
      </dgm:t>
    </dgm:pt>
    <dgm:pt modelId="{C84DAF84-FE45-7A4B-9954-B3ECC242B2D3}">
      <dgm:prSet phldrT="[Text]"/>
      <dgm:spPr>
        <a:solidFill>
          <a:schemeClr val="bg2">
            <a:lumMod val="60000"/>
            <a:lumOff val="40000"/>
          </a:schemeClr>
        </a:solidFill>
      </dgm:spPr>
      <dgm:t>
        <a:bodyPr/>
        <a:lstStyle/>
        <a:p>
          <a:r>
            <a:rPr lang="en-GB" dirty="0">
              <a:solidFill>
                <a:schemeClr val="tx1"/>
              </a:solidFill>
            </a:rPr>
            <a:t>Dataset</a:t>
          </a:r>
        </a:p>
      </dgm:t>
    </dgm:pt>
    <dgm:pt modelId="{467AE75D-FDA5-554A-82A6-E7E3C510A525}" type="parTrans" cxnId="{5CDAA2CC-5B6A-9D4E-B35A-9CB7B95F832E}">
      <dgm:prSet/>
      <dgm:spPr/>
      <dgm:t>
        <a:bodyPr/>
        <a:lstStyle/>
        <a:p>
          <a:endParaRPr lang="en-GB"/>
        </a:p>
      </dgm:t>
    </dgm:pt>
    <dgm:pt modelId="{DDD1E056-CE79-A545-8356-A8D7EEBFBDFD}" type="sibTrans" cxnId="{5CDAA2CC-5B6A-9D4E-B35A-9CB7B95F832E}">
      <dgm:prSet/>
      <dgm:spPr/>
      <dgm:t>
        <a:bodyPr/>
        <a:lstStyle/>
        <a:p>
          <a:endParaRPr lang="en-GB"/>
        </a:p>
      </dgm:t>
    </dgm:pt>
    <dgm:pt modelId="{F51EF6CB-AE2F-F440-98A4-B90A07B7AA10}">
      <dgm:prSet phldrT="[Text]"/>
      <dgm:spPr>
        <a:solidFill>
          <a:schemeClr val="bg2">
            <a:lumMod val="60000"/>
            <a:lumOff val="40000"/>
          </a:schemeClr>
        </a:solidFill>
      </dgm:spPr>
      <dgm:t>
        <a:bodyPr/>
        <a:lstStyle/>
        <a:p>
          <a:r>
            <a:rPr lang="en-GB" dirty="0">
              <a:solidFill>
                <a:schemeClr val="tx1"/>
              </a:solidFill>
            </a:rPr>
            <a:t>Results</a:t>
          </a:r>
        </a:p>
      </dgm:t>
    </dgm:pt>
    <dgm:pt modelId="{050056DE-8972-4943-B1CE-D72B598C6138}" type="parTrans" cxnId="{929A324A-85B9-7840-A152-8619D3FAD083}">
      <dgm:prSet/>
      <dgm:spPr/>
      <dgm:t>
        <a:bodyPr/>
        <a:lstStyle/>
        <a:p>
          <a:endParaRPr lang="en-GB"/>
        </a:p>
      </dgm:t>
    </dgm:pt>
    <dgm:pt modelId="{C0684307-DD91-B242-B1EB-14D005A8E8E9}" type="sibTrans" cxnId="{929A324A-85B9-7840-A152-8619D3FAD083}">
      <dgm:prSet/>
      <dgm:spPr/>
      <dgm:t>
        <a:bodyPr/>
        <a:lstStyle/>
        <a:p>
          <a:endParaRPr lang="en-GB"/>
        </a:p>
      </dgm:t>
    </dgm:pt>
    <dgm:pt modelId="{5B5574E6-A6EF-714C-8C2E-2C61213185B8}">
      <dgm:prSet phldrT="[Text]"/>
      <dgm:spPr>
        <a:solidFill>
          <a:schemeClr val="bg2">
            <a:lumMod val="60000"/>
            <a:lumOff val="40000"/>
          </a:schemeClr>
        </a:solidFill>
      </dgm:spPr>
      <dgm:t>
        <a:bodyPr/>
        <a:lstStyle/>
        <a:p>
          <a:r>
            <a:rPr lang="en-GB" dirty="0">
              <a:solidFill>
                <a:schemeClr val="tx1"/>
              </a:solidFill>
            </a:rPr>
            <a:t>Discussion</a:t>
          </a:r>
        </a:p>
      </dgm:t>
    </dgm:pt>
    <dgm:pt modelId="{FC3146E0-CD30-8643-8F7F-F2038BDE70D8}" type="parTrans" cxnId="{4696CBDB-E876-F243-90AC-BC9A0F4BDBAE}">
      <dgm:prSet/>
      <dgm:spPr/>
      <dgm:t>
        <a:bodyPr/>
        <a:lstStyle/>
        <a:p>
          <a:endParaRPr lang="en-GB"/>
        </a:p>
      </dgm:t>
    </dgm:pt>
    <dgm:pt modelId="{737DAC2C-552D-C949-98E3-424C0AF2829B}" type="sibTrans" cxnId="{4696CBDB-E876-F243-90AC-BC9A0F4BDBAE}">
      <dgm:prSet/>
      <dgm:spPr/>
      <dgm:t>
        <a:bodyPr/>
        <a:lstStyle/>
        <a:p>
          <a:endParaRPr lang="en-GB"/>
        </a:p>
      </dgm:t>
    </dgm:pt>
    <dgm:pt modelId="{9AE8A69A-1E81-854C-8166-2A60A73B90BA}">
      <dgm:prSet phldrT="[Text]"/>
      <dgm:spPr>
        <a:solidFill>
          <a:schemeClr val="bg2">
            <a:lumMod val="60000"/>
            <a:lumOff val="40000"/>
          </a:schemeClr>
        </a:solidFill>
      </dgm:spPr>
      <dgm:t>
        <a:bodyPr/>
        <a:lstStyle/>
        <a:p>
          <a:r>
            <a:rPr lang="en-GB" dirty="0">
              <a:solidFill>
                <a:schemeClr val="tx1"/>
              </a:solidFill>
            </a:rPr>
            <a:t>Conclusions</a:t>
          </a:r>
        </a:p>
      </dgm:t>
    </dgm:pt>
    <dgm:pt modelId="{51742E6D-C9A6-8942-8AE7-D84CC2C30821}" type="parTrans" cxnId="{55252F7E-DB51-234E-B5F6-15E0D5EFD4DA}">
      <dgm:prSet/>
      <dgm:spPr/>
      <dgm:t>
        <a:bodyPr/>
        <a:lstStyle/>
        <a:p>
          <a:endParaRPr lang="en-GB"/>
        </a:p>
      </dgm:t>
    </dgm:pt>
    <dgm:pt modelId="{B02F6284-CD6E-894E-87B4-B2A2188A71FC}" type="sibTrans" cxnId="{55252F7E-DB51-234E-B5F6-15E0D5EFD4DA}">
      <dgm:prSet/>
      <dgm:spPr/>
      <dgm:t>
        <a:bodyPr/>
        <a:lstStyle/>
        <a:p>
          <a:endParaRPr lang="en-GB"/>
        </a:p>
      </dgm:t>
    </dgm:pt>
    <dgm:pt modelId="{00B2B716-ACC2-4646-9186-DB6513744C69}">
      <dgm:prSet phldrT="[Text]"/>
      <dgm:spPr>
        <a:solidFill>
          <a:schemeClr val="accent4">
            <a:lumMod val="40000"/>
            <a:lumOff val="60000"/>
          </a:schemeClr>
        </a:solidFill>
      </dgm:spPr>
      <dgm:t>
        <a:bodyPr/>
        <a:lstStyle/>
        <a:p>
          <a:r>
            <a:rPr lang="en-GB" dirty="0">
              <a:solidFill>
                <a:schemeClr val="tx1"/>
              </a:solidFill>
            </a:rPr>
            <a:t>Improvements</a:t>
          </a:r>
        </a:p>
      </dgm:t>
    </dgm:pt>
    <dgm:pt modelId="{5757150A-95CB-8D46-ADA1-B5DC11BC35CB}" type="parTrans" cxnId="{3361422B-4AD7-9445-9F55-F10E72B3888F}">
      <dgm:prSet/>
      <dgm:spPr/>
      <dgm:t>
        <a:bodyPr/>
        <a:lstStyle/>
        <a:p>
          <a:endParaRPr lang="en-GB"/>
        </a:p>
      </dgm:t>
    </dgm:pt>
    <dgm:pt modelId="{59EAF349-9A13-C34E-B4B0-F5B5D802FEEF}" type="sibTrans" cxnId="{3361422B-4AD7-9445-9F55-F10E72B3888F}">
      <dgm:prSet/>
      <dgm:spPr/>
      <dgm:t>
        <a:bodyPr/>
        <a:lstStyle/>
        <a:p>
          <a:endParaRPr lang="en-GB"/>
        </a:p>
      </dgm:t>
    </dgm:pt>
    <dgm:pt modelId="{15A8D7C1-09A9-5B4F-B606-FE01A027A6BB}" type="pres">
      <dgm:prSet presAssocID="{4BE8102F-6C05-554A-BD18-2E2FF42B5385}" presName="Name0" presStyleCnt="0">
        <dgm:presLayoutVars>
          <dgm:chMax val="7"/>
          <dgm:chPref val="7"/>
          <dgm:dir/>
        </dgm:presLayoutVars>
      </dgm:prSet>
      <dgm:spPr/>
    </dgm:pt>
    <dgm:pt modelId="{6E04A7E7-17D9-6A4A-95BE-666023B8AF51}" type="pres">
      <dgm:prSet presAssocID="{4BE8102F-6C05-554A-BD18-2E2FF42B5385}" presName="Name1" presStyleCnt="0"/>
      <dgm:spPr/>
    </dgm:pt>
    <dgm:pt modelId="{921FEF22-6F93-0048-9869-D84D0FC01972}" type="pres">
      <dgm:prSet presAssocID="{4BE8102F-6C05-554A-BD18-2E2FF42B5385}" presName="cycle" presStyleCnt="0"/>
      <dgm:spPr/>
    </dgm:pt>
    <dgm:pt modelId="{D321E315-A495-2646-B6BF-B569838B67CE}" type="pres">
      <dgm:prSet presAssocID="{4BE8102F-6C05-554A-BD18-2E2FF42B5385}" presName="srcNode" presStyleLbl="node1" presStyleIdx="0" presStyleCnt="6"/>
      <dgm:spPr/>
    </dgm:pt>
    <dgm:pt modelId="{13BD5462-9F2A-9D4E-A116-B1E5BBC4B2E1}" type="pres">
      <dgm:prSet presAssocID="{4BE8102F-6C05-554A-BD18-2E2FF42B5385}" presName="conn" presStyleLbl="parChTrans1D2" presStyleIdx="0" presStyleCnt="1"/>
      <dgm:spPr/>
    </dgm:pt>
    <dgm:pt modelId="{7FEA5EBE-CD7E-2C47-A8C0-783BF551A793}" type="pres">
      <dgm:prSet presAssocID="{4BE8102F-6C05-554A-BD18-2E2FF42B5385}" presName="extraNode" presStyleLbl="node1" presStyleIdx="0" presStyleCnt="6"/>
      <dgm:spPr/>
    </dgm:pt>
    <dgm:pt modelId="{27AD4E51-5BDE-F740-96C5-DFE4755C7C26}" type="pres">
      <dgm:prSet presAssocID="{4BE8102F-6C05-554A-BD18-2E2FF42B5385}" presName="dstNode" presStyleLbl="node1" presStyleIdx="0" presStyleCnt="6"/>
      <dgm:spPr/>
    </dgm:pt>
    <dgm:pt modelId="{109613D6-CE19-7947-90EB-CFD2194E0831}" type="pres">
      <dgm:prSet presAssocID="{9E5FB4D6-63B1-2C4D-94AB-FD33F4ED4A84}" presName="text_1" presStyleLbl="node1" presStyleIdx="0" presStyleCnt="6">
        <dgm:presLayoutVars>
          <dgm:bulletEnabled val="1"/>
        </dgm:presLayoutVars>
      </dgm:prSet>
      <dgm:spPr/>
    </dgm:pt>
    <dgm:pt modelId="{B8C5767D-ACA0-4B44-A281-A79359CB08AD}" type="pres">
      <dgm:prSet presAssocID="{9E5FB4D6-63B1-2C4D-94AB-FD33F4ED4A84}" presName="accent_1" presStyleCnt="0"/>
      <dgm:spPr/>
    </dgm:pt>
    <dgm:pt modelId="{57456F47-9A15-7246-8414-35D35D667B20}" type="pres">
      <dgm:prSet presAssocID="{9E5FB4D6-63B1-2C4D-94AB-FD33F4ED4A84}" presName="accentRepeatNode" presStyleLbl="solidFgAcc1" presStyleIdx="0" presStyleCnt="6"/>
      <dgm:spPr/>
    </dgm:pt>
    <dgm:pt modelId="{EDA8242D-936A-6F4B-AF09-BD4DA942A6DE}" type="pres">
      <dgm:prSet presAssocID="{C84DAF84-FE45-7A4B-9954-B3ECC242B2D3}" presName="text_2" presStyleLbl="node1" presStyleIdx="1" presStyleCnt="6">
        <dgm:presLayoutVars>
          <dgm:bulletEnabled val="1"/>
        </dgm:presLayoutVars>
      </dgm:prSet>
      <dgm:spPr/>
    </dgm:pt>
    <dgm:pt modelId="{AEC8A09F-CEF1-BC44-9F03-7E0050AD9102}" type="pres">
      <dgm:prSet presAssocID="{C84DAF84-FE45-7A4B-9954-B3ECC242B2D3}" presName="accent_2" presStyleCnt="0"/>
      <dgm:spPr/>
    </dgm:pt>
    <dgm:pt modelId="{3276D60D-2E82-C948-84A9-13602D37BA1C}" type="pres">
      <dgm:prSet presAssocID="{C84DAF84-FE45-7A4B-9954-B3ECC242B2D3}" presName="accentRepeatNode" presStyleLbl="solidFgAcc1" presStyleIdx="1" presStyleCnt="6"/>
      <dgm:spPr/>
    </dgm:pt>
    <dgm:pt modelId="{056E4A37-A36D-C54F-81FD-81F3630D0EE7}" type="pres">
      <dgm:prSet presAssocID="{F51EF6CB-AE2F-F440-98A4-B90A07B7AA10}" presName="text_3" presStyleLbl="node1" presStyleIdx="2" presStyleCnt="6">
        <dgm:presLayoutVars>
          <dgm:bulletEnabled val="1"/>
        </dgm:presLayoutVars>
      </dgm:prSet>
      <dgm:spPr/>
    </dgm:pt>
    <dgm:pt modelId="{EC275624-FA81-CB42-8A0C-89C6D383920D}" type="pres">
      <dgm:prSet presAssocID="{F51EF6CB-AE2F-F440-98A4-B90A07B7AA10}" presName="accent_3" presStyleCnt="0"/>
      <dgm:spPr/>
    </dgm:pt>
    <dgm:pt modelId="{C72C232D-C0EE-F949-A813-32882F827B8C}" type="pres">
      <dgm:prSet presAssocID="{F51EF6CB-AE2F-F440-98A4-B90A07B7AA10}" presName="accentRepeatNode" presStyleLbl="solidFgAcc1" presStyleIdx="2" presStyleCnt="6"/>
      <dgm:spPr/>
    </dgm:pt>
    <dgm:pt modelId="{2E1083BB-10F7-B448-8AA1-88F09D8979F7}" type="pres">
      <dgm:prSet presAssocID="{5B5574E6-A6EF-714C-8C2E-2C61213185B8}" presName="text_4" presStyleLbl="node1" presStyleIdx="3" presStyleCnt="6">
        <dgm:presLayoutVars>
          <dgm:bulletEnabled val="1"/>
        </dgm:presLayoutVars>
      </dgm:prSet>
      <dgm:spPr/>
    </dgm:pt>
    <dgm:pt modelId="{B268611F-C328-3E46-B83D-594CB1498AB1}" type="pres">
      <dgm:prSet presAssocID="{5B5574E6-A6EF-714C-8C2E-2C61213185B8}" presName="accent_4" presStyleCnt="0"/>
      <dgm:spPr/>
    </dgm:pt>
    <dgm:pt modelId="{9C259DF7-8FF9-144B-8B83-C980F4C9C99E}" type="pres">
      <dgm:prSet presAssocID="{5B5574E6-A6EF-714C-8C2E-2C61213185B8}" presName="accentRepeatNode" presStyleLbl="solidFgAcc1" presStyleIdx="3" presStyleCnt="6"/>
      <dgm:spPr/>
    </dgm:pt>
    <dgm:pt modelId="{23C6281C-89DE-724D-A342-EA83E26D2A24}" type="pres">
      <dgm:prSet presAssocID="{9AE8A69A-1E81-854C-8166-2A60A73B90BA}" presName="text_5" presStyleLbl="node1" presStyleIdx="4" presStyleCnt="6">
        <dgm:presLayoutVars>
          <dgm:bulletEnabled val="1"/>
        </dgm:presLayoutVars>
      </dgm:prSet>
      <dgm:spPr/>
    </dgm:pt>
    <dgm:pt modelId="{209FD3AF-CB39-9047-8AD7-2F6D461855A1}" type="pres">
      <dgm:prSet presAssocID="{9AE8A69A-1E81-854C-8166-2A60A73B90BA}" presName="accent_5" presStyleCnt="0"/>
      <dgm:spPr/>
    </dgm:pt>
    <dgm:pt modelId="{1A7B5315-0485-8541-B648-07F5B0022A42}" type="pres">
      <dgm:prSet presAssocID="{9AE8A69A-1E81-854C-8166-2A60A73B90BA}" presName="accentRepeatNode" presStyleLbl="solidFgAcc1" presStyleIdx="4" presStyleCnt="6"/>
      <dgm:spPr/>
    </dgm:pt>
    <dgm:pt modelId="{BDA41BF6-8D68-D342-82D0-A932921E62E4}" type="pres">
      <dgm:prSet presAssocID="{00B2B716-ACC2-4646-9186-DB6513744C69}" presName="text_6" presStyleLbl="node1" presStyleIdx="5" presStyleCnt="6">
        <dgm:presLayoutVars>
          <dgm:bulletEnabled val="1"/>
        </dgm:presLayoutVars>
      </dgm:prSet>
      <dgm:spPr/>
    </dgm:pt>
    <dgm:pt modelId="{622535F7-8C14-2345-A0AA-8D0FCE6D27FC}" type="pres">
      <dgm:prSet presAssocID="{00B2B716-ACC2-4646-9186-DB6513744C69}" presName="accent_6" presStyleCnt="0"/>
      <dgm:spPr/>
    </dgm:pt>
    <dgm:pt modelId="{AD230951-270C-7B43-915C-E384707FE670}" type="pres">
      <dgm:prSet presAssocID="{00B2B716-ACC2-4646-9186-DB6513744C69}" presName="accentRepeatNode" presStyleLbl="solidFgAcc1" presStyleIdx="5" presStyleCnt="6"/>
      <dgm:spPr>
        <a:ln>
          <a:solidFill>
            <a:schemeClr val="accent4">
              <a:lumMod val="75000"/>
            </a:schemeClr>
          </a:solidFill>
        </a:ln>
      </dgm:spPr>
    </dgm:pt>
  </dgm:ptLst>
  <dgm:cxnLst>
    <dgm:cxn modelId="{3361422B-4AD7-9445-9F55-F10E72B3888F}" srcId="{4BE8102F-6C05-554A-BD18-2E2FF42B5385}" destId="{00B2B716-ACC2-4646-9186-DB6513744C69}" srcOrd="5" destOrd="0" parTransId="{5757150A-95CB-8D46-ADA1-B5DC11BC35CB}" sibTransId="{59EAF349-9A13-C34E-B4B0-F5B5D802FEEF}"/>
    <dgm:cxn modelId="{24DBD02B-47E1-FA4B-A2E0-5578F38711F1}" type="presOf" srcId="{410CE6B2-78A3-F94B-9CCB-B0B716252A24}" destId="{13BD5462-9F2A-9D4E-A116-B1E5BBC4B2E1}" srcOrd="0" destOrd="0" presId="urn:microsoft.com/office/officeart/2008/layout/VerticalCurvedList"/>
    <dgm:cxn modelId="{91C8CD48-344D-7247-9582-FFBC94DCDFCF}" srcId="{4BE8102F-6C05-554A-BD18-2E2FF42B5385}" destId="{9E5FB4D6-63B1-2C4D-94AB-FD33F4ED4A84}" srcOrd="0" destOrd="0" parTransId="{BD7BC53A-9B6F-7249-AC12-80AC9C1101CF}" sibTransId="{410CE6B2-78A3-F94B-9CCB-B0B716252A24}"/>
    <dgm:cxn modelId="{929A324A-85B9-7840-A152-8619D3FAD083}" srcId="{4BE8102F-6C05-554A-BD18-2E2FF42B5385}" destId="{F51EF6CB-AE2F-F440-98A4-B90A07B7AA10}" srcOrd="2" destOrd="0" parTransId="{050056DE-8972-4943-B1CE-D72B598C6138}" sibTransId="{C0684307-DD91-B242-B1EB-14D005A8E8E9}"/>
    <dgm:cxn modelId="{AD15A758-0E0F-0B40-A251-7F9E536D2791}" type="presOf" srcId="{4BE8102F-6C05-554A-BD18-2E2FF42B5385}" destId="{15A8D7C1-09A9-5B4F-B606-FE01A027A6BB}" srcOrd="0" destOrd="0" presId="urn:microsoft.com/office/officeart/2008/layout/VerticalCurvedList"/>
    <dgm:cxn modelId="{34A9805D-A043-C644-A1DF-0D2DA6F5AD0B}" type="presOf" srcId="{F51EF6CB-AE2F-F440-98A4-B90A07B7AA10}" destId="{056E4A37-A36D-C54F-81FD-81F3630D0EE7}" srcOrd="0" destOrd="0" presId="urn:microsoft.com/office/officeart/2008/layout/VerticalCurvedList"/>
    <dgm:cxn modelId="{EEA3597C-223F-0F4F-A7C0-7F4391A1973D}" type="presOf" srcId="{9E5FB4D6-63B1-2C4D-94AB-FD33F4ED4A84}" destId="{109613D6-CE19-7947-90EB-CFD2194E0831}" srcOrd="0" destOrd="0" presId="urn:microsoft.com/office/officeart/2008/layout/VerticalCurvedList"/>
    <dgm:cxn modelId="{55252F7E-DB51-234E-B5F6-15E0D5EFD4DA}" srcId="{4BE8102F-6C05-554A-BD18-2E2FF42B5385}" destId="{9AE8A69A-1E81-854C-8166-2A60A73B90BA}" srcOrd="4" destOrd="0" parTransId="{51742E6D-C9A6-8942-8AE7-D84CC2C30821}" sibTransId="{B02F6284-CD6E-894E-87B4-B2A2188A71FC}"/>
    <dgm:cxn modelId="{29E45EA3-F485-114A-AAC9-3CF0BE6BD0C6}" type="presOf" srcId="{00B2B716-ACC2-4646-9186-DB6513744C69}" destId="{BDA41BF6-8D68-D342-82D0-A932921E62E4}" srcOrd="0" destOrd="0" presId="urn:microsoft.com/office/officeart/2008/layout/VerticalCurvedList"/>
    <dgm:cxn modelId="{462FEDB6-F777-6B41-8EF7-CF86787A8B80}" type="presOf" srcId="{9AE8A69A-1E81-854C-8166-2A60A73B90BA}" destId="{23C6281C-89DE-724D-A342-EA83E26D2A24}" srcOrd="0" destOrd="0" presId="urn:microsoft.com/office/officeart/2008/layout/VerticalCurvedList"/>
    <dgm:cxn modelId="{5CDAA2CC-5B6A-9D4E-B35A-9CB7B95F832E}" srcId="{4BE8102F-6C05-554A-BD18-2E2FF42B5385}" destId="{C84DAF84-FE45-7A4B-9954-B3ECC242B2D3}" srcOrd="1" destOrd="0" parTransId="{467AE75D-FDA5-554A-82A6-E7E3C510A525}" sibTransId="{DDD1E056-CE79-A545-8356-A8D7EEBFBDFD}"/>
    <dgm:cxn modelId="{4696CBDB-E876-F243-90AC-BC9A0F4BDBAE}" srcId="{4BE8102F-6C05-554A-BD18-2E2FF42B5385}" destId="{5B5574E6-A6EF-714C-8C2E-2C61213185B8}" srcOrd="3" destOrd="0" parTransId="{FC3146E0-CD30-8643-8F7F-F2038BDE70D8}" sibTransId="{737DAC2C-552D-C949-98E3-424C0AF2829B}"/>
    <dgm:cxn modelId="{065518E3-EA09-574F-A7BE-B280A8CB469B}" type="presOf" srcId="{C84DAF84-FE45-7A4B-9954-B3ECC242B2D3}" destId="{EDA8242D-936A-6F4B-AF09-BD4DA942A6DE}" srcOrd="0" destOrd="0" presId="urn:microsoft.com/office/officeart/2008/layout/VerticalCurvedList"/>
    <dgm:cxn modelId="{B4CE2CE9-BA0C-0F48-8D42-01375972ACE7}" type="presOf" srcId="{5B5574E6-A6EF-714C-8C2E-2C61213185B8}" destId="{2E1083BB-10F7-B448-8AA1-88F09D8979F7}" srcOrd="0" destOrd="0" presId="urn:microsoft.com/office/officeart/2008/layout/VerticalCurvedList"/>
    <dgm:cxn modelId="{A3343B14-2E8C-2B44-AB6D-B64A7E1F5380}" type="presParOf" srcId="{15A8D7C1-09A9-5B4F-B606-FE01A027A6BB}" destId="{6E04A7E7-17D9-6A4A-95BE-666023B8AF51}" srcOrd="0" destOrd="0" presId="urn:microsoft.com/office/officeart/2008/layout/VerticalCurvedList"/>
    <dgm:cxn modelId="{B89C15CC-F15F-C74B-AB87-1AA89F09A159}" type="presParOf" srcId="{6E04A7E7-17D9-6A4A-95BE-666023B8AF51}" destId="{921FEF22-6F93-0048-9869-D84D0FC01972}" srcOrd="0" destOrd="0" presId="urn:microsoft.com/office/officeart/2008/layout/VerticalCurvedList"/>
    <dgm:cxn modelId="{75494776-E044-6444-B031-91EB9C043663}" type="presParOf" srcId="{921FEF22-6F93-0048-9869-D84D0FC01972}" destId="{D321E315-A495-2646-B6BF-B569838B67CE}" srcOrd="0" destOrd="0" presId="urn:microsoft.com/office/officeart/2008/layout/VerticalCurvedList"/>
    <dgm:cxn modelId="{DAA086CD-3E47-B547-8E68-5A9C72CD67EB}" type="presParOf" srcId="{921FEF22-6F93-0048-9869-D84D0FC01972}" destId="{13BD5462-9F2A-9D4E-A116-B1E5BBC4B2E1}" srcOrd="1" destOrd="0" presId="urn:microsoft.com/office/officeart/2008/layout/VerticalCurvedList"/>
    <dgm:cxn modelId="{925EF3FF-DEEC-0C4F-B379-9C628B27ACF9}" type="presParOf" srcId="{921FEF22-6F93-0048-9869-D84D0FC01972}" destId="{7FEA5EBE-CD7E-2C47-A8C0-783BF551A793}" srcOrd="2" destOrd="0" presId="urn:microsoft.com/office/officeart/2008/layout/VerticalCurvedList"/>
    <dgm:cxn modelId="{5F89BA6F-5C26-3246-AC15-F09CA82CE837}" type="presParOf" srcId="{921FEF22-6F93-0048-9869-D84D0FC01972}" destId="{27AD4E51-5BDE-F740-96C5-DFE4755C7C26}" srcOrd="3" destOrd="0" presId="urn:microsoft.com/office/officeart/2008/layout/VerticalCurvedList"/>
    <dgm:cxn modelId="{3C78F84D-2B32-B346-9977-C2C8ABE98065}" type="presParOf" srcId="{6E04A7E7-17D9-6A4A-95BE-666023B8AF51}" destId="{109613D6-CE19-7947-90EB-CFD2194E0831}" srcOrd="1" destOrd="0" presId="urn:microsoft.com/office/officeart/2008/layout/VerticalCurvedList"/>
    <dgm:cxn modelId="{5951337D-6CF2-A64B-BD29-084ACF1C1CB1}" type="presParOf" srcId="{6E04A7E7-17D9-6A4A-95BE-666023B8AF51}" destId="{B8C5767D-ACA0-4B44-A281-A79359CB08AD}" srcOrd="2" destOrd="0" presId="urn:microsoft.com/office/officeart/2008/layout/VerticalCurvedList"/>
    <dgm:cxn modelId="{C63F6C6A-235A-ED42-897A-ED1213DAB350}" type="presParOf" srcId="{B8C5767D-ACA0-4B44-A281-A79359CB08AD}" destId="{57456F47-9A15-7246-8414-35D35D667B20}" srcOrd="0" destOrd="0" presId="urn:microsoft.com/office/officeart/2008/layout/VerticalCurvedList"/>
    <dgm:cxn modelId="{E42C28DC-E738-424A-A898-949CA031837C}" type="presParOf" srcId="{6E04A7E7-17D9-6A4A-95BE-666023B8AF51}" destId="{EDA8242D-936A-6F4B-AF09-BD4DA942A6DE}" srcOrd="3" destOrd="0" presId="urn:microsoft.com/office/officeart/2008/layout/VerticalCurvedList"/>
    <dgm:cxn modelId="{6AFAF176-306C-724C-92E5-73D2135A5C2C}" type="presParOf" srcId="{6E04A7E7-17D9-6A4A-95BE-666023B8AF51}" destId="{AEC8A09F-CEF1-BC44-9F03-7E0050AD9102}" srcOrd="4" destOrd="0" presId="urn:microsoft.com/office/officeart/2008/layout/VerticalCurvedList"/>
    <dgm:cxn modelId="{5DD8A4D0-08AC-2B4C-9BF7-64B37DC810F3}" type="presParOf" srcId="{AEC8A09F-CEF1-BC44-9F03-7E0050AD9102}" destId="{3276D60D-2E82-C948-84A9-13602D37BA1C}" srcOrd="0" destOrd="0" presId="urn:microsoft.com/office/officeart/2008/layout/VerticalCurvedList"/>
    <dgm:cxn modelId="{FF3140AA-4F16-4D48-AA5D-88F86604F087}" type="presParOf" srcId="{6E04A7E7-17D9-6A4A-95BE-666023B8AF51}" destId="{056E4A37-A36D-C54F-81FD-81F3630D0EE7}" srcOrd="5" destOrd="0" presId="urn:microsoft.com/office/officeart/2008/layout/VerticalCurvedList"/>
    <dgm:cxn modelId="{157BC6B8-CE5A-E04B-B1E1-75E04484020E}" type="presParOf" srcId="{6E04A7E7-17D9-6A4A-95BE-666023B8AF51}" destId="{EC275624-FA81-CB42-8A0C-89C6D383920D}" srcOrd="6" destOrd="0" presId="urn:microsoft.com/office/officeart/2008/layout/VerticalCurvedList"/>
    <dgm:cxn modelId="{AFB7577D-097E-4445-8C4A-23BE2B0C6DD5}" type="presParOf" srcId="{EC275624-FA81-CB42-8A0C-89C6D383920D}" destId="{C72C232D-C0EE-F949-A813-32882F827B8C}" srcOrd="0" destOrd="0" presId="urn:microsoft.com/office/officeart/2008/layout/VerticalCurvedList"/>
    <dgm:cxn modelId="{535C0B9C-31B4-5340-BF64-59F2D077FC91}" type="presParOf" srcId="{6E04A7E7-17D9-6A4A-95BE-666023B8AF51}" destId="{2E1083BB-10F7-B448-8AA1-88F09D8979F7}" srcOrd="7" destOrd="0" presId="urn:microsoft.com/office/officeart/2008/layout/VerticalCurvedList"/>
    <dgm:cxn modelId="{C268D673-2A10-F946-9F24-31850A433478}" type="presParOf" srcId="{6E04A7E7-17D9-6A4A-95BE-666023B8AF51}" destId="{B268611F-C328-3E46-B83D-594CB1498AB1}" srcOrd="8" destOrd="0" presId="urn:microsoft.com/office/officeart/2008/layout/VerticalCurvedList"/>
    <dgm:cxn modelId="{E2A03B09-0C17-4144-9E06-A30EDBA5DBA1}" type="presParOf" srcId="{B268611F-C328-3E46-B83D-594CB1498AB1}" destId="{9C259DF7-8FF9-144B-8B83-C980F4C9C99E}" srcOrd="0" destOrd="0" presId="urn:microsoft.com/office/officeart/2008/layout/VerticalCurvedList"/>
    <dgm:cxn modelId="{09E41F10-FCED-2740-ADCB-E1020E9846E4}" type="presParOf" srcId="{6E04A7E7-17D9-6A4A-95BE-666023B8AF51}" destId="{23C6281C-89DE-724D-A342-EA83E26D2A24}" srcOrd="9" destOrd="0" presId="urn:microsoft.com/office/officeart/2008/layout/VerticalCurvedList"/>
    <dgm:cxn modelId="{F7F43761-6465-5344-B37D-EB155B2AE4E7}" type="presParOf" srcId="{6E04A7E7-17D9-6A4A-95BE-666023B8AF51}" destId="{209FD3AF-CB39-9047-8AD7-2F6D461855A1}" srcOrd="10" destOrd="0" presId="urn:microsoft.com/office/officeart/2008/layout/VerticalCurvedList"/>
    <dgm:cxn modelId="{06302607-F6BE-3940-AB6D-62E4D0916DA2}" type="presParOf" srcId="{209FD3AF-CB39-9047-8AD7-2F6D461855A1}" destId="{1A7B5315-0485-8541-B648-07F5B0022A42}" srcOrd="0" destOrd="0" presId="urn:microsoft.com/office/officeart/2008/layout/VerticalCurvedList"/>
    <dgm:cxn modelId="{9EB9914C-6157-414A-B908-AEA21D0DDE92}" type="presParOf" srcId="{6E04A7E7-17D9-6A4A-95BE-666023B8AF51}" destId="{BDA41BF6-8D68-D342-82D0-A932921E62E4}" srcOrd="11" destOrd="0" presId="urn:microsoft.com/office/officeart/2008/layout/VerticalCurvedList"/>
    <dgm:cxn modelId="{709737C9-FC68-B64A-9C84-7298DE22929F}" type="presParOf" srcId="{6E04A7E7-17D9-6A4A-95BE-666023B8AF51}" destId="{622535F7-8C14-2345-A0AA-8D0FCE6D27FC}" srcOrd="12" destOrd="0" presId="urn:microsoft.com/office/officeart/2008/layout/VerticalCurvedList"/>
    <dgm:cxn modelId="{1DC5136A-D964-994B-A4FE-6E248E17F483}" type="presParOf" srcId="{622535F7-8C14-2345-A0AA-8D0FCE6D27FC}" destId="{AD230951-270C-7B43-915C-E384707FE670}"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C60EA3-6B1B-5840-B97F-D9F59E9352FC}">
      <dsp:nvSpPr>
        <dsp:cNvPr id="0" name=""/>
        <dsp:cNvSpPr/>
      </dsp:nvSpPr>
      <dsp:spPr>
        <a:xfrm>
          <a:off x="5486" y="40600"/>
          <a:ext cx="2494751" cy="9504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83820" numCol="1" spcCol="1270" anchor="t" anchorCtr="0">
          <a:noAutofit/>
        </a:bodyPr>
        <a:lstStyle/>
        <a:p>
          <a:pPr marL="0" lvl="0" indent="0" algn="l" defTabSz="977900">
            <a:lnSpc>
              <a:spcPct val="90000"/>
            </a:lnSpc>
            <a:spcBef>
              <a:spcPct val="0"/>
            </a:spcBef>
            <a:spcAft>
              <a:spcPct val="35000"/>
            </a:spcAft>
            <a:buNone/>
          </a:pPr>
          <a:r>
            <a:rPr lang="en-GB" sz="2200" kern="1200" dirty="0"/>
            <a:t>Nano-CT</a:t>
          </a:r>
        </a:p>
      </dsp:txBody>
      <dsp:txXfrm>
        <a:off x="5486" y="40600"/>
        <a:ext cx="2494751" cy="633600"/>
      </dsp:txXfrm>
    </dsp:sp>
    <dsp:sp modelId="{5F11E4A4-7FF3-B945-962A-09575008DB0E}">
      <dsp:nvSpPr>
        <dsp:cNvPr id="0" name=""/>
        <dsp:cNvSpPr/>
      </dsp:nvSpPr>
      <dsp:spPr>
        <a:xfrm>
          <a:off x="516459" y="674199"/>
          <a:ext cx="2494751" cy="332639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56464" rIns="156464" bIns="156464" numCol="1" spcCol="1270" anchor="t" anchorCtr="0">
          <a:noAutofit/>
        </a:bodyPr>
        <a:lstStyle/>
        <a:p>
          <a:pPr marL="228600" lvl="1" indent="-228600" algn="l" defTabSz="977900">
            <a:lnSpc>
              <a:spcPct val="90000"/>
            </a:lnSpc>
            <a:spcBef>
              <a:spcPct val="0"/>
            </a:spcBef>
            <a:spcAft>
              <a:spcPct val="15000"/>
            </a:spcAft>
            <a:buChar char="•"/>
          </a:pPr>
          <a:endParaRPr lang="en-GB" sz="2200" kern="1200" dirty="0"/>
        </a:p>
        <a:p>
          <a:pPr marL="228600" lvl="1" indent="-228600" algn="l" defTabSz="977900">
            <a:lnSpc>
              <a:spcPct val="90000"/>
            </a:lnSpc>
            <a:spcBef>
              <a:spcPct val="0"/>
            </a:spcBef>
            <a:spcAft>
              <a:spcPct val="15000"/>
            </a:spcAft>
            <a:buChar char="•"/>
          </a:pPr>
          <a:r>
            <a:rPr lang="en-GB" sz="2200" kern="1200" dirty="0"/>
            <a:t>Limited image resolution</a:t>
          </a:r>
        </a:p>
        <a:p>
          <a:pPr marL="228600" lvl="1" indent="-228600" algn="l" defTabSz="977900">
            <a:lnSpc>
              <a:spcPct val="90000"/>
            </a:lnSpc>
            <a:spcBef>
              <a:spcPct val="0"/>
            </a:spcBef>
            <a:spcAft>
              <a:spcPct val="15000"/>
            </a:spcAft>
            <a:buChar char="•"/>
          </a:pPr>
          <a:endParaRPr lang="en-GB" sz="2200" kern="1200" dirty="0"/>
        </a:p>
        <a:p>
          <a:pPr marL="228600" lvl="1" indent="-228600" algn="l" defTabSz="977900">
            <a:lnSpc>
              <a:spcPct val="90000"/>
            </a:lnSpc>
            <a:spcBef>
              <a:spcPct val="0"/>
            </a:spcBef>
            <a:spcAft>
              <a:spcPct val="15000"/>
            </a:spcAft>
            <a:buChar char="•"/>
          </a:pPr>
          <a:r>
            <a:rPr lang="en-GB" sz="2200" kern="1200" dirty="0"/>
            <a:t>Long durations</a:t>
          </a:r>
        </a:p>
        <a:p>
          <a:pPr marL="228600" lvl="1" indent="-228600" algn="l" defTabSz="977900">
            <a:lnSpc>
              <a:spcPct val="90000"/>
            </a:lnSpc>
            <a:spcBef>
              <a:spcPct val="0"/>
            </a:spcBef>
            <a:spcAft>
              <a:spcPct val="15000"/>
            </a:spcAft>
            <a:buChar char="•"/>
          </a:pPr>
          <a:endParaRPr lang="en-GB" sz="2200" kern="1200" dirty="0"/>
        </a:p>
        <a:p>
          <a:pPr marL="228600" lvl="1" indent="-228600" algn="l" defTabSz="977900">
            <a:lnSpc>
              <a:spcPct val="90000"/>
            </a:lnSpc>
            <a:spcBef>
              <a:spcPct val="0"/>
            </a:spcBef>
            <a:spcAft>
              <a:spcPct val="15000"/>
            </a:spcAft>
            <a:buChar char="•"/>
          </a:pPr>
          <a:r>
            <a:rPr lang="en-GB" sz="2200" kern="1200" dirty="0"/>
            <a:t>Scarce information</a:t>
          </a:r>
        </a:p>
      </dsp:txBody>
      <dsp:txXfrm>
        <a:off x="589528" y="747268"/>
        <a:ext cx="2348613" cy="3180261"/>
      </dsp:txXfrm>
    </dsp:sp>
    <dsp:sp modelId="{6AEEC320-459E-454F-B19A-78E417A58666}">
      <dsp:nvSpPr>
        <dsp:cNvPr id="0" name=""/>
        <dsp:cNvSpPr/>
      </dsp:nvSpPr>
      <dsp:spPr>
        <a:xfrm>
          <a:off x="3088798" y="-107313"/>
          <a:ext cx="799200" cy="39587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vert" wrap="square" lIns="0" tIns="0" rIns="0" bIns="0" numCol="1" spcCol="1270" anchor="ctr" anchorCtr="0">
          <a:noAutofit/>
        </a:bodyPr>
        <a:lstStyle/>
        <a:p>
          <a:pPr marL="0" lvl="0" indent="0" algn="ctr" defTabSz="800100">
            <a:lnSpc>
              <a:spcPct val="90000"/>
            </a:lnSpc>
            <a:spcBef>
              <a:spcPct val="0"/>
            </a:spcBef>
            <a:spcAft>
              <a:spcPct val="35000"/>
            </a:spcAft>
            <a:buNone/>
          </a:pPr>
          <a:r>
            <a:rPr lang="en-GB" sz="1800" kern="1200" dirty="0"/>
            <a:t>Convert to image processing tasks</a:t>
          </a:r>
        </a:p>
      </dsp:txBody>
      <dsp:txXfrm>
        <a:off x="3088798" y="684429"/>
        <a:ext cx="559440" cy="2375224"/>
      </dsp:txXfrm>
    </dsp:sp>
    <dsp:sp modelId="{591E0077-993A-4642-8DDC-80E75ABD25AA}">
      <dsp:nvSpPr>
        <dsp:cNvPr id="0" name=""/>
        <dsp:cNvSpPr/>
      </dsp:nvSpPr>
      <dsp:spPr>
        <a:xfrm>
          <a:off x="4013019" y="40600"/>
          <a:ext cx="2494751" cy="9504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83820" numCol="1" spcCol="1270" anchor="t" anchorCtr="0">
          <a:noAutofit/>
        </a:bodyPr>
        <a:lstStyle/>
        <a:p>
          <a:pPr marL="0" lvl="0" indent="0" algn="l" defTabSz="977900">
            <a:lnSpc>
              <a:spcPct val="90000"/>
            </a:lnSpc>
            <a:spcBef>
              <a:spcPct val="0"/>
            </a:spcBef>
            <a:spcAft>
              <a:spcPct val="35000"/>
            </a:spcAft>
            <a:buNone/>
          </a:pPr>
          <a:r>
            <a:rPr lang="en-GB" sz="2200" kern="1200" dirty="0"/>
            <a:t>Deep Learning</a:t>
          </a:r>
        </a:p>
      </dsp:txBody>
      <dsp:txXfrm>
        <a:off x="4013019" y="40600"/>
        <a:ext cx="2494751" cy="633600"/>
      </dsp:txXfrm>
    </dsp:sp>
    <dsp:sp modelId="{12E6124C-81DA-2749-ADDF-FDC4F9EA797F}">
      <dsp:nvSpPr>
        <dsp:cNvPr id="0" name=""/>
        <dsp:cNvSpPr/>
      </dsp:nvSpPr>
      <dsp:spPr>
        <a:xfrm>
          <a:off x="4523992" y="674199"/>
          <a:ext cx="2494751" cy="332639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56464" rIns="156464" bIns="156464" numCol="1" spcCol="1270" anchor="t" anchorCtr="0">
          <a:noAutofit/>
        </a:bodyPr>
        <a:lstStyle/>
        <a:p>
          <a:pPr marL="228600" lvl="1" indent="-228600" algn="l" defTabSz="977900">
            <a:lnSpc>
              <a:spcPct val="90000"/>
            </a:lnSpc>
            <a:spcBef>
              <a:spcPct val="0"/>
            </a:spcBef>
            <a:spcAft>
              <a:spcPct val="15000"/>
            </a:spcAft>
            <a:buChar char="•"/>
          </a:pPr>
          <a:endParaRPr lang="en-GB" sz="2200" kern="1200" dirty="0"/>
        </a:p>
        <a:p>
          <a:pPr marL="228600" lvl="1" indent="-228600" algn="l" defTabSz="977900">
            <a:lnSpc>
              <a:spcPct val="90000"/>
            </a:lnSpc>
            <a:spcBef>
              <a:spcPct val="0"/>
            </a:spcBef>
            <a:spcAft>
              <a:spcPct val="15000"/>
            </a:spcAft>
            <a:buChar char="•"/>
          </a:pPr>
          <a:r>
            <a:rPr lang="en-GB" sz="2200" kern="1200" dirty="0"/>
            <a:t>Data Scarcity</a:t>
          </a:r>
        </a:p>
        <a:p>
          <a:pPr marL="228600" lvl="1" indent="-228600" algn="l" defTabSz="977900">
            <a:lnSpc>
              <a:spcPct val="90000"/>
            </a:lnSpc>
            <a:spcBef>
              <a:spcPct val="0"/>
            </a:spcBef>
            <a:spcAft>
              <a:spcPct val="15000"/>
            </a:spcAft>
            <a:buChar char="•"/>
          </a:pPr>
          <a:endParaRPr lang="en-GB" sz="2200" kern="1200" dirty="0"/>
        </a:p>
        <a:p>
          <a:pPr marL="228600" lvl="1" indent="-228600" algn="l" defTabSz="977900">
            <a:lnSpc>
              <a:spcPct val="90000"/>
            </a:lnSpc>
            <a:spcBef>
              <a:spcPct val="0"/>
            </a:spcBef>
            <a:spcAft>
              <a:spcPct val="15000"/>
            </a:spcAft>
            <a:buChar char="•"/>
          </a:pPr>
          <a:r>
            <a:rPr lang="en-GB" sz="2200" kern="1200" dirty="0"/>
            <a:t>High computational cost</a:t>
          </a:r>
        </a:p>
        <a:p>
          <a:pPr marL="228600" lvl="1" indent="-228600" algn="l" defTabSz="977900">
            <a:lnSpc>
              <a:spcPct val="90000"/>
            </a:lnSpc>
            <a:spcBef>
              <a:spcPct val="0"/>
            </a:spcBef>
            <a:spcAft>
              <a:spcPct val="15000"/>
            </a:spcAft>
            <a:buChar char="•"/>
          </a:pPr>
          <a:endParaRPr lang="en-GB" sz="2200" kern="1200" dirty="0"/>
        </a:p>
        <a:p>
          <a:pPr marL="228600" lvl="1" indent="-228600" algn="l" defTabSz="977900">
            <a:lnSpc>
              <a:spcPct val="90000"/>
            </a:lnSpc>
            <a:spcBef>
              <a:spcPct val="0"/>
            </a:spcBef>
            <a:spcAft>
              <a:spcPct val="15000"/>
            </a:spcAft>
            <a:buChar char="•"/>
          </a:pPr>
          <a:r>
            <a:rPr lang="en-GB" sz="2200" kern="1200" dirty="0"/>
            <a:t>Lack of explainability</a:t>
          </a:r>
        </a:p>
      </dsp:txBody>
      <dsp:txXfrm>
        <a:off x="4597061" y="747268"/>
        <a:ext cx="2348613" cy="3180261"/>
      </dsp:txXfrm>
    </dsp:sp>
    <dsp:sp modelId="{6E1F5173-3F7A-2940-8CE1-69C53DBF8205}">
      <dsp:nvSpPr>
        <dsp:cNvPr id="0" name=""/>
        <dsp:cNvSpPr/>
      </dsp:nvSpPr>
      <dsp:spPr>
        <a:xfrm>
          <a:off x="7152712" y="-13378"/>
          <a:ext cx="800771" cy="39400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vert" wrap="square" lIns="0" tIns="0" rIns="0" bIns="0" numCol="1" spcCol="1270" anchor="ctr" anchorCtr="0">
          <a:noAutofit/>
        </a:bodyPr>
        <a:lstStyle/>
        <a:p>
          <a:pPr marL="0" lvl="0" indent="0" algn="ctr" defTabSz="800100">
            <a:lnSpc>
              <a:spcPct val="90000"/>
            </a:lnSpc>
            <a:spcBef>
              <a:spcPct val="0"/>
            </a:spcBef>
            <a:spcAft>
              <a:spcPct val="35000"/>
            </a:spcAft>
            <a:buNone/>
          </a:pPr>
          <a:r>
            <a:rPr lang="en-GB" sz="1800" kern="1200" dirty="0"/>
            <a:t>DDMs</a:t>
          </a:r>
        </a:p>
      </dsp:txBody>
      <dsp:txXfrm>
        <a:off x="7152712" y="774641"/>
        <a:ext cx="560540" cy="2364055"/>
      </dsp:txXfrm>
    </dsp:sp>
    <dsp:sp modelId="{33A77B25-8490-4540-B40B-3E211A20B7DE}">
      <dsp:nvSpPr>
        <dsp:cNvPr id="0" name=""/>
        <dsp:cNvSpPr/>
      </dsp:nvSpPr>
      <dsp:spPr>
        <a:xfrm>
          <a:off x="8020551" y="40600"/>
          <a:ext cx="2494751" cy="9504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83820" numCol="1" spcCol="1270" anchor="t" anchorCtr="0">
          <a:noAutofit/>
        </a:bodyPr>
        <a:lstStyle/>
        <a:p>
          <a:pPr marL="0" lvl="0" indent="0" algn="l" defTabSz="977900">
            <a:lnSpc>
              <a:spcPct val="90000"/>
            </a:lnSpc>
            <a:spcBef>
              <a:spcPct val="0"/>
            </a:spcBef>
            <a:spcAft>
              <a:spcPct val="35000"/>
            </a:spcAft>
            <a:buNone/>
          </a:pPr>
          <a:r>
            <a:rPr lang="en-GB" sz="2200" kern="1200" dirty="0" err="1"/>
            <a:t>EnDFM</a:t>
          </a:r>
          <a:endParaRPr lang="en-GB" sz="2200" kern="1200" dirty="0"/>
        </a:p>
      </dsp:txBody>
      <dsp:txXfrm>
        <a:off x="8020551" y="40600"/>
        <a:ext cx="2494751" cy="633600"/>
      </dsp:txXfrm>
    </dsp:sp>
    <dsp:sp modelId="{5BB1E285-849B-3D47-B59C-CBB179B65AFE}">
      <dsp:nvSpPr>
        <dsp:cNvPr id="0" name=""/>
        <dsp:cNvSpPr/>
      </dsp:nvSpPr>
      <dsp:spPr>
        <a:xfrm>
          <a:off x="8531524" y="674199"/>
          <a:ext cx="2494751" cy="332639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56464" rIns="156464" bIns="156464" numCol="1" spcCol="1270" anchor="t" anchorCtr="0">
          <a:noAutofit/>
        </a:bodyPr>
        <a:lstStyle/>
        <a:p>
          <a:pPr marL="228600" lvl="1" indent="-228600" algn="l" defTabSz="977900">
            <a:lnSpc>
              <a:spcPct val="90000"/>
            </a:lnSpc>
            <a:spcBef>
              <a:spcPct val="0"/>
            </a:spcBef>
            <a:spcAft>
              <a:spcPct val="15000"/>
            </a:spcAft>
            <a:buChar char="•"/>
          </a:pPr>
          <a:r>
            <a:rPr lang="en-GB" sz="2200" kern="1200" dirty="0"/>
            <a:t>Interpretable SR images</a:t>
          </a:r>
        </a:p>
        <a:p>
          <a:pPr marL="228600" lvl="1" indent="-228600" algn="l" defTabSz="977900">
            <a:lnSpc>
              <a:spcPct val="90000"/>
            </a:lnSpc>
            <a:spcBef>
              <a:spcPct val="0"/>
            </a:spcBef>
            <a:spcAft>
              <a:spcPct val="15000"/>
            </a:spcAft>
            <a:buChar char="•"/>
          </a:pPr>
          <a:r>
            <a:rPr lang="en-GB" sz="2200" kern="1200" dirty="0"/>
            <a:t>Computational efficiency</a:t>
          </a:r>
        </a:p>
        <a:p>
          <a:pPr marL="228600" lvl="1" indent="-228600" algn="l" defTabSz="977900">
            <a:lnSpc>
              <a:spcPct val="90000"/>
            </a:lnSpc>
            <a:spcBef>
              <a:spcPct val="0"/>
            </a:spcBef>
            <a:spcAft>
              <a:spcPct val="15000"/>
            </a:spcAft>
            <a:buChar char="•"/>
          </a:pPr>
          <a:r>
            <a:rPr lang="en-GB" sz="2200" kern="1200" dirty="0"/>
            <a:t>Reproducible &amp; scalable</a:t>
          </a:r>
        </a:p>
        <a:p>
          <a:pPr marL="228600" lvl="1" indent="-228600" algn="l" defTabSz="977900">
            <a:lnSpc>
              <a:spcPct val="90000"/>
            </a:lnSpc>
            <a:spcBef>
              <a:spcPct val="0"/>
            </a:spcBef>
            <a:spcAft>
              <a:spcPct val="15000"/>
            </a:spcAft>
            <a:buChar char="•"/>
          </a:pPr>
          <a:r>
            <a:rPr lang="en-GB" sz="2200" kern="1200" dirty="0"/>
            <a:t>Hastened imaging process</a:t>
          </a:r>
        </a:p>
      </dsp:txBody>
      <dsp:txXfrm>
        <a:off x="8604593" y="747268"/>
        <a:ext cx="2348613" cy="31802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BD5462-9F2A-9D4E-A116-B1E5BBC4B2E1}">
      <dsp:nvSpPr>
        <dsp:cNvPr id="0" name=""/>
        <dsp:cNvSpPr/>
      </dsp:nvSpPr>
      <dsp:spPr>
        <a:xfrm>
          <a:off x="-6126182" y="-937289"/>
          <a:ext cx="7292539" cy="7292539"/>
        </a:xfrm>
        <a:prstGeom prst="blockArc">
          <a:avLst>
            <a:gd name="adj1" fmla="val 18900000"/>
            <a:gd name="adj2" fmla="val 2700000"/>
            <a:gd name="adj3" fmla="val 296"/>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9613D6-CE19-7947-90EB-CFD2194E0831}">
      <dsp:nvSpPr>
        <dsp:cNvPr id="0" name=""/>
        <dsp:cNvSpPr/>
      </dsp:nvSpPr>
      <dsp:spPr>
        <a:xfrm>
          <a:off x="434342" y="285309"/>
          <a:ext cx="7616028" cy="570402"/>
        </a:xfrm>
        <a:prstGeom prst="rect">
          <a:avLst/>
        </a:prstGeom>
        <a:solidFill>
          <a:schemeClr val="bg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757" tIns="78740" rIns="78740" bIns="78740" numCol="1" spcCol="1270" anchor="ctr" anchorCtr="0">
          <a:noAutofit/>
        </a:bodyPr>
        <a:lstStyle/>
        <a:p>
          <a:pPr marL="0" lvl="0" indent="0" algn="l" defTabSz="1377950">
            <a:lnSpc>
              <a:spcPct val="90000"/>
            </a:lnSpc>
            <a:spcBef>
              <a:spcPct val="0"/>
            </a:spcBef>
            <a:spcAft>
              <a:spcPct val="35000"/>
            </a:spcAft>
            <a:buNone/>
          </a:pPr>
          <a:r>
            <a:rPr lang="en-GB" sz="3100" kern="1200" dirty="0">
              <a:solidFill>
                <a:schemeClr val="tx1"/>
              </a:solidFill>
            </a:rPr>
            <a:t>Proposed Method</a:t>
          </a:r>
        </a:p>
      </dsp:txBody>
      <dsp:txXfrm>
        <a:off x="434342" y="285309"/>
        <a:ext cx="7616028" cy="570402"/>
      </dsp:txXfrm>
    </dsp:sp>
    <dsp:sp modelId="{57456F47-9A15-7246-8414-35D35D667B20}">
      <dsp:nvSpPr>
        <dsp:cNvPr id="0" name=""/>
        <dsp:cNvSpPr/>
      </dsp:nvSpPr>
      <dsp:spPr>
        <a:xfrm>
          <a:off x="77840" y="214009"/>
          <a:ext cx="713003" cy="71300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EBC46A4-B624-CA4D-97E9-55B118EA9944}">
      <dsp:nvSpPr>
        <dsp:cNvPr id="0" name=""/>
        <dsp:cNvSpPr/>
      </dsp:nvSpPr>
      <dsp:spPr>
        <a:xfrm>
          <a:off x="903538" y="1140805"/>
          <a:ext cx="7146832" cy="570402"/>
        </a:xfrm>
        <a:prstGeom prst="rect">
          <a:avLst/>
        </a:prstGeom>
        <a:solidFill>
          <a:schemeClr val="bg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757" tIns="78740" rIns="78740" bIns="78740" numCol="1" spcCol="1270" anchor="ctr" anchorCtr="0">
          <a:noAutofit/>
        </a:bodyPr>
        <a:lstStyle/>
        <a:p>
          <a:pPr marL="0" lvl="0" indent="0" algn="l" defTabSz="1377950">
            <a:lnSpc>
              <a:spcPct val="90000"/>
            </a:lnSpc>
            <a:spcBef>
              <a:spcPct val="0"/>
            </a:spcBef>
            <a:spcAft>
              <a:spcPct val="35000"/>
            </a:spcAft>
            <a:buNone/>
          </a:pPr>
          <a:r>
            <a:rPr lang="en-GB" sz="3100" kern="1200" dirty="0">
              <a:solidFill>
                <a:schemeClr val="tx1"/>
              </a:solidFill>
            </a:rPr>
            <a:t>Dataset</a:t>
          </a:r>
        </a:p>
      </dsp:txBody>
      <dsp:txXfrm>
        <a:off x="903538" y="1140805"/>
        <a:ext cx="7146832" cy="570402"/>
      </dsp:txXfrm>
    </dsp:sp>
    <dsp:sp modelId="{52FC4912-AA35-5344-A252-DA0A5979AD6E}">
      <dsp:nvSpPr>
        <dsp:cNvPr id="0" name=""/>
        <dsp:cNvSpPr/>
      </dsp:nvSpPr>
      <dsp:spPr>
        <a:xfrm>
          <a:off x="547036" y="1069505"/>
          <a:ext cx="713003" cy="71300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DD66F3-9EF0-BA46-A6B2-731C3691D88A}">
      <dsp:nvSpPr>
        <dsp:cNvPr id="0" name=""/>
        <dsp:cNvSpPr/>
      </dsp:nvSpPr>
      <dsp:spPr>
        <a:xfrm>
          <a:off x="1118089" y="1996301"/>
          <a:ext cx="6932281" cy="570402"/>
        </a:xfrm>
        <a:prstGeom prst="rect">
          <a:avLst/>
        </a:prstGeom>
        <a:solidFill>
          <a:schemeClr val="bg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757" tIns="78740" rIns="78740" bIns="78740" numCol="1" spcCol="1270" anchor="ctr" anchorCtr="0">
          <a:noAutofit/>
        </a:bodyPr>
        <a:lstStyle/>
        <a:p>
          <a:pPr marL="0" lvl="0" indent="0" algn="l" defTabSz="1377950">
            <a:lnSpc>
              <a:spcPct val="90000"/>
            </a:lnSpc>
            <a:spcBef>
              <a:spcPct val="0"/>
            </a:spcBef>
            <a:spcAft>
              <a:spcPct val="35000"/>
            </a:spcAft>
            <a:buNone/>
          </a:pPr>
          <a:r>
            <a:rPr lang="en-GB" sz="3100" kern="1200" dirty="0">
              <a:solidFill>
                <a:schemeClr val="tx1"/>
              </a:solidFill>
            </a:rPr>
            <a:t>Results</a:t>
          </a:r>
        </a:p>
      </dsp:txBody>
      <dsp:txXfrm>
        <a:off x="1118089" y="1996301"/>
        <a:ext cx="6932281" cy="570402"/>
      </dsp:txXfrm>
    </dsp:sp>
    <dsp:sp modelId="{A7636215-A5B4-8C41-B4C9-0770EBB83FDA}">
      <dsp:nvSpPr>
        <dsp:cNvPr id="0" name=""/>
        <dsp:cNvSpPr/>
      </dsp:nvSpPr>
      <dsp:spPr>
        <a:xfrm>
          <a:off x="761587" y="1925001"/>
          <a:ext cx="713003" cy="71300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970D133-FC73-BA4B-A4D2-5AF6BA0C5C62}">
      <dsp:nvSpPr>
        <dsp:cNvPr id="0" name=""/>
        <dsp:cNvSpPr/>
      </dsp:nvSpPr>
      <dsp:spPr>
        <a:xfrm>
          <a:off x="1118089" y="2851256"/>
          <a:ext cx="6932281" cy="570402"/>
        </a:xfrm>
        <a:prstGeom prst="rect">
          <a:avLst/>
        </a:prstGeom>
        <a:solidFill>
          <a:schemeClr val="bg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757" tIns="78740" rIns="78740" bIns="78740" numCol="1" spcCol="1270" anchor="ctr" anchorCtr="0">
          <a:noAutofit/>
        </a:bodyPr>
        <a:lstStyle/>
        <a:p>
          <a:pPr marL="0" lvl="0" indent="0" algn="l" defTabSz="1377950">
            <a:lnSpc>
              <a:spcPct val="90000"/>
            </a:lnSpc>
            <a:spcBef>
              <a:spcPct val="0"/>
            </a:spcBef>
            <a:spcAft>
              <a:spcPct val="35000"/>
            </a:spcAft>
            <a:buNone/>
          </a:pPr>
          <a:r>
            <a:rPr lang="en-GB" sz="3100" kern="1200" dirty="0">
              <a:solidFill>
                <a:schemeClr val="tx1"/>
              </a:solidFill>
            </a:rPr>
            <a:t>Discussion</a:t>
          </a:r>
        </a:p>
      </dsp:txBody>
      <dsp:txXfrm>
        <a:off x="1118089" y="2851256"/>
        <a:ext cx="6932281" cy="570402"/>
      </dsp:txXfrm>
    </dsp:sp>
    <dsp:sp modelId="{C60DE8AB-286A-C842-A251-45626012F533}">
      <dsp:nvSpPr>
        <dsp:cNvPr id="0" name=""/>
        <dsp:cNvSpPr/>
      </dsp:nvSpPr>
      <dsp:spPr>
        <a:xfrm>
          <a:off x="761587" y="2779955"/>
          <a:ext cx="713003" cy="71300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527AA74-DD7D-DB4A-8074-692A9C1E6D56}">
      <dsp:nvSpPr>
        <dsp:cNvPr id="0" name=""/>
        <dsp:cNvSpPr/>
      </dsp:nvSpPr>
      <dsp:spPr>
        <a:xfrm>
          <a:off x="903538" y="3706752"/>
          <a:ext cx="7146832" cy="570402"/>
        </a:xfrm>
        <a:prstGeom prst="rect">
          <a:avLst/>
        </a:prstGeom>
        <a:solidFill>
          <a:schemeClr val="bg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757" tIns="78740" rIns="78740" bIns="78740" numCol="1" spcCol="1270" anchor="ctr" anchorCtr="0">
          <a:noAutofit/>
        </a:bodyPr>
        <a:lstStyle/>
        <a:p>
          <a:pPr marL="0" lvl="0" indent="0" algn="l" defTabSz="1377950">
            <a:lnSpc>
              <a:spcPct val="90000"/>
            </a:lnSpc>
            <a:spcBef>
              <a:spcPct val="0"/>
            </a:spcBef>
            <a:spcAft>
              <a:spcPct val="35000"/>
            </a:spcAft>
            <a:buNone/>
          </a:pPr>
          <a:r>
            <a:rPr lang="en-GB" sz="3100" kern="1200" dirty="0">
              <a:solidFill>
                <a:schemeClr val="tx1"/>
              </a:solidFill>
            </a:rPr>
            <a:t>Conclusions</a:t>
          </a:r>
        </a:p>
      </dsp:txBody>
      <dsp:txXfrm>
        <a:off x="903538" y="3706752"/>
        <a:ext cx="7146832" cy="570402"/>
      </dsp:txXfrm>
    </dsp:sp>
    <dsp:sp modelId="{331F35C7-B20E-0349-83CB-B67E11D2541A}">
      <dsp:nvSpPr>
        <dsp:cNvPr id="0" name=""/>
        <dsp:cNvSpPr/>
      </dsp:nvSpPr>
      <dsp:spPr>
        <a:xfrm>
          <a:off x="547036" y="3635451"/>
          <a:ext cx="713003" cy="71300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B698278-37A3-9643-B8F3-DD87C98B4489}">
      <dsp:nvSpPr>
        <dsp:cNvPr id="0" name=""/>
        <dsp:cNvSpPr/>
      </dsp:nvSpPr>
      <dsp:spPr>
        <a:xfrm>
          <a:off x="434342" y="4562248"/>
          <a:ext cx="7616028" cy="570402"/>
        </a:xfrm>
        <a:prstGeom prst="rect">
          <a:avLst/>
        </a:prstGeom>
        <a:solidFill>
          <a:schemeClr val="bg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757" tIns="78740" rIns="78740" bIns="78740" numCol="1" spcCol="1270" anchor="ctr" anchorCtr="0">
          <a:noAutofit/>
        </a:bodyPr>
        <a:lstStyle/>
        <a:p>
          <a:pPr marL="0" lvl="0" indent="0" algn="l" defTabSz="1377950">
            <a:lnSpc>
              <a:spcPct val="90000"/>
            </a:lnSpc>
            <a:spcBef>
              <a:spcPct val="0"/>
            </a:spcBef>
            <a:spcAft>
              <a:spcPct val="35000"/>
            </a:spcAft>
            <a:buNone/>
          </a:pPr>
          <a:r>
            <a:rPr lang="en-GB" sz="3100" kern="1200" dirty="0">
              <a:solidFill>
                <a:schemeClr val="tx1"/>
              </a:solidFill>
            </a:rPr>
            <a:t>Improvements</a:t>
          </a:r>
        </a:p>
      </dsp:txBody>
      <dsp:txXfrm>
        <a:off x="434342" y="4562248"/>
        <a:ext cx="7616028" cy="570402"/>
      </dsp:txXfrm>
    </dsp:sp>
    <dsp:sp modelId="{E0FDA1EA-ABF7-3D45-97EB-CEB0D776A660}">
      <dsp:nvSpPr>
        <dsp:cNvPr id="0" name=""/>
        <dsp:cNvSpPr/>
      </dsp:nvSpPr>
      <dsp:spPr>
        <a:xfrm>
          <a:off x="77840" y="4490947"/>
          <a:ext cx="713003" cy="71300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BD5462-9F2A-9D4E-A116-B1E5BBC4B2E1}">
      <dsp:nvSpPr>
        <dsp:cNvPr id="0" name=""/>
        <dsp:cNvSpPr/>
      </dsp:nvSpPr>
      <dsp:spPr>
        <a:xfrm>
          <a:off x="-6126182" y="-937289"/>
          <a:ext cx="7292539" cy="7292539"/>
        </a:xfrm>
        <a:prstGeom prst="blockArc">
          <a:avLst>
            <a:gd name="adj1" fmla="val 18900000"/>
            <a:gd name="adj2" fmla="val 2700000"/>
            <a:gd name="adj3" fmla="val 296"/>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9613D6-CE19-7947-90EB-CFD2194E0831}">
      <dsp:nvSpPr>
        <dsp:cNvPr id="0" name=""/>
        <dsp:cNvSpPr/>
      </dsp:nvSpPr>
      <dsp:spPr>
        <a:xfrm>
          <a:off x="434342" y="285309"/>
          <a:ext cx="7616028" cy="570402"/>
        </a:xfrm>
        <a:prstGeom prst="rect">
          <a:avLst/>
        </a:prstGeom>
        <a:solidFill>
          <a:schemeClr val="accent4">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757" tIns="78740" rIns="78740" bIns="78740" numCol="1" spcCol="1270" anchor="ctr" anchorCtr="0">
          <a:noAutofit/>
        </a:bodyPr>
        <a:lstStyle/>
        <a:p>
          <a:pPr marL="0" lvl="0" indent="0" algn="l" defTabSz="1377950">
            <a:lnSpc>
              <a:spcPct val="90000"/>
            </a:lnSpc>
            <a:spcBef>
              <a:spcPct val="0"/>
            </a:spcBef>
            <a:spcAft>
              <a:spcPct val="35000"/>
            </a:spcAft>
            <a:buNone/>
          </a:pPr>
          <a:r>
            <a:rPr lang="en-GB" sz="3100" kern="1200" dirty="0">
              <a:solidFill>
                <a:schemeClr val="tx1"/>
              </a:solidFill>
            </a:rPr>
            <a:t>Proposed Method</a:t>
          </a:r>
        </a:p>
      </dsp:txBody>
      <dsp:txXfrm>
        <a:off x="434342" y="285309"/>
        <a:ext cx="7616028" cy="570402"/>
      </dsp:txXfrm>
    </dsp:sp>
    <dsp:sp modelId="{57456F47-9A15-7246-8414-35D35D667B20}">
      <dsp:nvSpPr>
        <dsp:cNvPr id="0" name=""/>
        <dsp:cNvSpPr/>
      </dsp:nvSpPr>
      <dsp:spPr>
        <a:xfrm>
          <a:off x="77840" y="214009"/>
          <a:ext cx="713003" cy="713003"/>
        </a:xfrm>
        <a:prstGeom prst="ellipse">
          <a:avLst/>
        </a:prstGeom>
        <a:solidFill>
          <a:schemeClr val="lt1">
            <a:hueOff val="0"/>
            <a:satOff val="0"/>
            <a:lumOff val="0"/>
            <a:alphaOff val="0"/>
          </a:schemeClr>
        </a:solidFill>
        <a:ln w="12700" cap="flat" cmpd="sng" algn="ctr">
          <a:solidFill>
            <a:schemeClr val="accent4">
              <a:lumMod val="75000"/>
            </a:schemeClr>
          </a:solidFill>
          <a:prstDash val="solid"/>
          <a:miter lim="800000"/>
        </a:ln>
        <a:effectLst/>
      </dsp:spPr>
      <dsp:style>
        <a:lnRef idx="2">
          <a:scrgbClr r="0" g="0" b="0"/>
        </a:lnRef>
        <a:fillRef idx="1">
          <a:scrgbClr r="0" g="0" b="0"/>
        </a:fillRef>
        <a:effectRef idx="0">
          <a:scrgbClr r="0" g="0" b="0"/>
        </a:effectRef>
        <a:fontRef idx="minor"/>
      </dsp:style>
    </dsp:sp>
    <dsp:sp modelId="{9EB3C240-3C49-1F44-A055-D0028C04E097}">
      <dsp:nvSpPr>
        <dsp:cNvPr id="0" name=""/>
        <dsp:cNvSpPr/>
      </dsp:nvSpPr>
      <dsp:spPr>
        <a:xfrm>
          <a:off x="903538" y="1140805"/>
          <a:ext cx="7146832" cy="570402"/>
        </a:xfrm>
        <a:prstGeom prst="rect">
          <a:avLst/>
        </a:prstGeom>
        <a:solidFill>
          <a:schemeClr val="bg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757" tIns="78740" rIns="78740" bIns="78740" numCol="1" spcCol="1270" anchor="ctr" anchorCtr="0">
          <a:noAutofit/>
        </a:bodyPr>
        <a:lstStyle/>
        <a:p>
          <a:pPr marL="0" lvl="0" indent="0" algn="l" defTabSz="1377950">
            <a:lnSpc>
              <a:spcPct val="90000"/>
            </a:lnSpc>
            <a:spcBef>
              <a:spcPct val="0"/>
            </a:spcBef>
            <a:spcAft>
              <a:spcPct val="35000"/>
            </a:spcAft>
            <a:buNone/>
          </a:pPr>
          <a:r>
            <a:rPr lang="en-GB" sz="3100" kern="1200" dirty="0">
              <a:solidFill>
                <a:schemeClr val="tx1"/>
              </a:solidFill>
            </a:rPr>
            <a:t>Dataset</a:t>
          </a:r>
        </a:p>
      </dsp:txBody>
      <dsp:txXfrm>
        <a:off x="903538" y="1140805"/>
        <a:ext cx="7146832" cy="570402"/>
      </dsp:txXfrm>
    </dsp:sp>
    <dsp:sp modelId="{274098B7-0217-4F41-8925-ED3F11AEF913}">
      <dsp:nvSpPr>
        <dsp:cNvPr id="0" name=""/>
        <dsp:cNvSpPr/>
      </dsp:nvSpPr>
      <dsp:spPr>
        <a:xfrm>
          <a:off x="547036" y="1069505"/>
          <a:ext cx="713003" cy="71300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A17FF1-2D99-0D4E-B6DF-704F4C92D25A}">
      <dsp:nvSpPr>
        <dsp:cNvPr id="0" name=""/>
        <dsp:cNvSpPr/>
      </dsp:nvSpPr>
      <dsp:spPr>
        <a:xfrm>
          <a:off x="1118089" y="1996301"/>
          <a:ext cx="6932281" cy="570402"/>
        </a:xfrm>
        <a:prstGeom prst="rect">
          <a:avLst/>
        </a:prstGeom>
        <a:solidFill>
          <a:schemeClr val="bg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757" tIns="78740" rIns="78740" bIns="78740" numCol="1" spcCol="1270" anchor="ctr" anchorCtr="0">
          <a:noAutofit/>
        </a:bodyPr>
        <a:lstStyle/>
        <a:p>
          <a:pPr marL="0" lvl="0" indent="0" algn="l" defTabSz="1377950">
            <a:lnSpc>
              <a:spcPct val="90000"/>
            </a:lnSpc>
            <a:spcBef>
              <a:spcPct val="0"/>
            </a:spcBef>
            <a:spcAft>
              <a:spcPct val="35000"/>
            </a:spcAft>
            <a:buNone/>
          </a:pPr>
          <a:r>
            <a:rPr lang="en-GB" sz="3100" kern="1200" dirty="0">
              <a:solidFill>
                <a:schemeClr val="tx1"/>
              </a:solidFill>
            </a:rPr>
            <a:t>Results</a:t>
          </a:r>
        </a:p>
      </dsp:txBody>
      <dsp:txXfrm>
        <a:off x="1118089" y="1996301"/>
        <a:ext cx="6932281" cy="570402"/>
      </dsp:txXfrm>
    </dsp:sp>
    <dsp:sp modelId="{466DB884-22F7-5149-A666-379C9150026E}">
      <dsp:nvSpPr>
        <dsp:cNvPr id="0" name=""/>
        <dsp:cNvSpPr/>
      </dsp:nvSpPr>
      <dsp:spPr>
        <a:xfrm>
          <a:off x="761587" y="1925001"/>
          <a:ext cx="713003" cy="71300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4DEAC0F-6CEE-9647-B95E-D458D9366DB6}">
      <dsp:nvSpPr>
        <dsp:cNvPr id="0" name=""/>
        <dsp:cNvSpPr/>
      </dsp:nvSpPr>
      <dsp:spPr>
        <a:xfrm>
          <a:off x="1118089" y="2851256"/>
          <a:ext cx="6932281" cy="570402"/>
        </a:xfrm>
        <a:prstGeom prst="rect">
          <a:avLst/>
        </a:prstGeom>
        <a:solidFill>
          <a:schemeClr val="bg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757" tIns="78740" rIns="78740" bIns="78740" numCol="1" spcCol="1270" anchor="ctr" anchorCtr="0">
          <a:noAutofit/>
        </a:bodyPr>
        <a:lstStyle/>
        <a:p>
          <a:pPr marL="0" lvl="0" indent="0" algn="l" defTabSz="1377950">
            <a:lnSpc>
              <a:spcPct val="90000"/>
            </a:lnSpc>
            <a:spcBef>
              <a:spcPct val="0"/>
            </a:spcBef>
            <a:spcAft>
              <a:spcPct val="35000"/>
            </a:spcAft>
            <a:buNone/>
          </a:pPr>
          <a:r>
            <a:rPr lang="en-GB" sz="3100" kern="1200" dirty="0">
              <a:solidFill>
                <a:schemeClr val="tx1"/>
              </a:solidFill>
            </a:rPr>
            <a:t>Discussion</a:t>
          </a:r>
        </a:p>
      </dsp:txBody>
      <dsp:txXfrm>
        <a:off x="1118089" y="2851256"/>
        <a:ext cx="6932281" cy="570402"/>
      </dsp:txXfrm>
    </dsp:sp>
    <dsp:sp modelId="{0C2D0B89-B538-6949-A23F-032A20BC44AF}">
      <dsp:nvSpPr>
        <dsp:cNvPr id="0" name=""/>
        <dsp:cNvSpPr/>
      </dsp:nvSpPr>
      <dsp:spPr>
        <a:xfrm>
          <a:off x="761587" y="2779955"/>
          <a:ext cx="713003" cy="71300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00E5FB3-ADD9-F34E-A8E8-0AFBEC33DE59}">
      <dsp:nvSpPr>
        <dsp:cNvPr id="0" name=""/>
        <dsp:cNvSpPr/>
      </dsp:nvSpPr>
      <dsp:spPr>
        <a:xfrm>
          <a:off x="903538" y="3706752"/>
          <a:ext cx="7146832" cy="570402"/>
        </a:xfrm>
        <a:prstGeom prst="rect">
          <a:avLst/>
        </a:prstGeom>
        <a:solidFill>
          <a:schemeClr val="bg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757" tIns="78740" rIns="78740" bIns="78740" numCol="1" spcCol="1270" anchor="ctr" anchorCtr="0">
          <a:noAutofit/>
        </a:bodyPr>
        <a:lstStyle/>
        <a:p>
          <a:pPr marL="0" lvl="0" indent="0" algn="l" defTabSz="1377950">
            <a:lnSpc>
              <a:spcPct val="90000"/>
            </a:lnSpc>
            <a:spcBef>
              <a:spcPct val="0"/>
            </a:spcBef>
            <a:spcAft>
              <a:spcPct val="35000"/>
            </a:spcAft>
            <a:buNone/>
          </a:pPr>
          <a:r>
            <a:rPr lang="en-GB" sz="3100" kern="1200" dirty="0">
              <a:solidFill>
                <a:schemeClr val="tx1"/>
              </a:solidFill>
            </a:rPr>
            <a:t>Conclusions</a:t>
          </a:r>
        </a:p>
      </dsp:txBody>
      <dsp:txXfrm>
        <a:off x="903538" y="3706752"/>
        <a:ext cx="7146832" cy="570402"/>
      </dsp:txXfrm>
    </dsp:sp>
    <dsp:sp modelId="{CE89C13A-AB2F-D349-8CE2-4C177580914C}">
      <dsp:nvSpPr>
        <dsp:cNvPr id="0" name=""/>
        <dsp:cNvSpPr/>
      </dsp:nvSpPr>
      <dsp:spPr>
        <a:xfrm>
          <a:off x="547036" y="3635451"/>
          <a:ext cx="713003" cy="71300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96EEEDB-7D06-8547-AD1A-00E92A25BD3F}">
      <dsp:nvSpPr>
        <dsp:cNvPr id="0" name=""/>
        <dsp:cNvSpPr/>
      </dsp:nvSpPr>
      <dsp:spPr>
        <a:xfrm>
          <a:off x="434342" y="4562248"/>
          <a:ext cx="7616028" cy="570402"/>
        </a:xfrm>
        <a:prstGeom prst="rect">
          <a:avLst/>
        </a:prstGeom>
        <a:solidFill>
          <a:schemeClr val="bg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757" tIns="78740" rIns="78740" bIns="78740" numCol="1" spcCol="1270" anchor="ctr" anchorCtr="0">
          <a:noAutofit/>
        </a:bodyPr>
        <a:lstStyle/>
        <a:p>
          <a:pPr marL="0" lvl="0" indent="0" algn="l" defTabSz="1377950">
            <a:lnSpc>
              <a:spcPct val="90000"/>
            </a:lnSpc>
            <a:spcBef>
              <a:spcPct val="0"/>
            </a:spcBef>
            <a:spcAft>
              <a:spcPct val="35000"/>
            </a:spcAft>
            <a:buNone/>
          </a:pPr>
          <a:r>
            <a:rPr lang="en-GB" sz="3100" kern="1200" dirty="0">
              <a:solidFill>
                <a:schemeClr val="tx1"/>
              </a:solidFill>
            </a:rPr>
            <a:t>Improvements</a:t>
          </a:r>
        </a:p>
      </dsp:txBody>
      <dsp:txXfrm>
        <a:off x="434342" y="4562248"/>
        <a:ext cx="7616028" cy="570402"/>
      </dsp:txXfrm>
    </dsp:sp>
    <dsp:sp modelId="{D97A5172-7D53-BC46-A8C7-24A9931341AD}">
      <dsp:nvSpPr>
        <dsp:cNvPr id="0" name=""/>
        <dsp:cNvSpPr/>
      </dsp:nvSpPr>
      <dsp:spPr>
        <a:xfrm>
          <a:off x="77840" y="4490947"/>
          <a:ext cx="713003" cy="71300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BD5462-9F2A-9D4E-A116-B1E5BBC4B2E1}">
      <dsp:nvSpPr>
        <dsp:cNvPr id="0" name=""/>
        <dsp:cNvSpPr/>
      </dsp:nvSpPr>
      <dsp:spPr>
        <a:xfrm>
          <a:off x="-6126182" y="-937289"/>
          <a:ext cx="7292539" cy="7292539"/>
        </a:xfrm>
        <a:prstGeom prst="blockArc">
          <a:avLst>
            <a:gd name="adj1" fmla="val 18900000"/>
            <a:gd name="adj2" fmla="val 2700000"/>
            <a:gd name="adj3" fmla="val 296"/>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9613D6-CE19-7947-90EB-CFD2194E0831}">
      <dsp:nvSpPr>
        <dsp:cNvPr id="0" name=""/>
        <dsp:cNvSpPr/>
      </dsp:nvSpPr>
      <dsp:spPr>
        <a:xfrm>
          <a:off x="434342" y="285309"/>
          <a:ext cx="7616028" cy="570402"/>
        </a:xfrm>
        <a:prstGeom prst="rect">
          <a:avLst/>
        </a:prstGeom>
        <a:solidFill>
          <a:schemeClr val="bg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757" tIns="78740" rIns="78740" bIns="78740" numCol="1" spcCol="1270" anchor="ctr" anchorCtr="0">
          <a:noAutofit/>
        </a:bodyPr>
        <a:lstStyle/>
        <a:p>
          <a:pPr marL="0" lvl="0" indent="0" algn="l" defTabSz="1377950">
            <a:lnSpc>
              <a:spcPct val="90000"/>
            </a:lnSpc>
            <a:spcBef>
              <a:spcPct val="0"/>
            </a:spcBef>
            <a:spcAft>
              <a:spcPct val="35000"/>
            </a:spcAft>
            <a:buNone/>
          </a:pPr>
          <a:r>
            <a:rPr lang="en-GB" sz="3100" kern="1200">
              <a:solidFill>
                <a:schemeClr val="tx1"/>
              </a:solidFill>
            </a:rPr>
            <a:t>Proposed Method</a:t>
          </a:r>
          <a:endParaRPr lang="en-GB" sz="3100" kern="1200" dirty="0">
            <a:solidFill>
              <a:schemeClr val="tx1"/>
            </a:solidFill>
          </a:endParaRPr>
        </a:p>
      </dsp:txBody>
      <dsp:txXfrm>
        <a:off x="434342" y="285309"/>
        <a:ext cx="7616028" cy="570402"/>
      </dsp:txXfrm>
    </dsp:sp>
    <dsp:sp modelId="{57456F47-9A15-7246-8414-35D35D667B20}">
      <dsp:nvSpPr>
        <dsp:cNvPr id="0" name=""/>
        <dsp:cNvSpPr/>
      </dsp:nvSpPr>
      <dsp:spPr>
        <a:xfrm>
          <a:off x="77840" y="214009"/>
          <a:ext cx="713003" cy="71300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2CE3D1E-519B-3D41-9B2B-6491D07AE83D}">
      <dsp:nvSpPr>
        <dsp:cNvPr id="0" name=""/>
        <dsp:cNvSpPr/>
      </dsp:nvSpPr>
      <dsp:spPr>
        <a:xfrm>
          <a:off x="903538" y="1140805"/>
          <a:ext cx="7146832" cy="570402"/>
        </a:xfrm>
        <a:prstGeom prst="rect">
          <a:avLst/>
        </a:prstGeom>
        <a:solidFill>
          <a:schemeClr val="accent4">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757" tIns="78740" rIns="78740" bIns="78740" numCol="1" spcCol="1270" anchor="ctr" anchorCtr="0">
          <a:noAutofit/>
        </a:bodyPr>
        <a:lstStyle/>
        <a:p>
          <a:pPr marL="0" lvl="0" indent="0" algn="l" defTabSz="1377950">
            <a:lnSpc>
              <a:spcPct val="90000"/>
            </a:lnSpc>
            <a:spcBef>
              <a:spcPct val="0"/>
            </a:spcBef>
            <a:spcAft>
              <a:spcPct val="35000"/>
            </a:spcAft>
            <a:buNone/>
          </a:pPr>
          <a:r>
            <a:rPr lang="en-GB" sz="3100" kern="1200" dirty="0">
              <a:solidFill>
                <a:schemeClr val="tx1"/>
              </a:solidFill>
            </a:rPr>
            <a:t>Dataset</a:t>
          </a:r>
        </a:p>
      </dsp:txBody>
      <dsp:txXfrm>
        <a:off x="903538" y="1140805"/>
        <a:ext cx="7146832" cy="570402"/>
      </dsp:txXfrm>
    </dsp:sp>
    <dsp:sp modelId="{77218058-4743-7A40-9C0B-9DC92B384ACF}">
      <dsp:nvSpPr>
        <dsp:cNvPr id="0" name=""/>
        <dsp:cNvSpPr/>
      </dsp:nvSpPr>
      <dsp:spPr>
        <a:xfrm>
          <a:off x="547036" y="1069505"/>
          <a:ext cx="713003" cy="713003"/>
        </a:xfrm>
        <a:prstGeom prst="ellipse">
          <a:avLst/>
        </a:prstGeom>
        <a:solidFill>
          <a:schemeClr val="lt1">
            <a:hueOff val="0"/>
            <a:satOff val="0"/>
            <a:lumOff val="0"/>
            <a:alphaOff val="0"/>
          </a:schemeClr>
        </a:solidFill>
        <a:ln w="12700" cap="flat" cmpd="sng" algn="ctr">
          <a:solidFill>
            <a:schemeClr val="accent4">
              <a:lumMod val="75000"/>
            </a:schemeClr>
          </a:solidFill>
          <a:prstDash val="solid"/>
          <a:miter lim="800000"/>
        </a:ln>
        <a:effectLst/>
      </dsp:spPr>
      <dsp:style>
        <a:lnRef idx="2">
          <a:scrgbClr r="0" g="0" b="0"/>
        </a:lnRef>
        <a:fillRef idx="1">
          <a:scrgbClr r="0" g="0" b="0"/>
        </a:fillRef>
        <a:effectRef idx="0">
          <a:scrgbClr r="0" g="0" b="0"/>
        </a:effectRef>
        <a:fontRef idx="minor"/>
      </dsp:style>
    </dsp:sp>
    <dsp:sp modelId="{27366AB5-D3BA-3C48-BBC7-30EBE174A71C}">
      <dsp:nvSpPr>
        <dsp:cNvPr id="0" name=""/>
        <dsp:cNvSpPr/>
      </dsp:nvSpPr>
      <dsp:spPr>
        <a:xfrm>
          <a:off x="1118089" y="1996301"/>
          <a:ext cx="6932281" cy="570402"/>
        </a:xfrm>
        <a:prstGeom prst="rect">
          <a:avLst/>
        </a:prstGeom>
        <a:solidFill>
          <a:schemeClr val="bg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757" tIns="78740" rIns="78740" bIns="78740" numCol="1" spcCol="1270" anchor="ctr" anchorCtr="0">
          <a:noAutofit/>
        </a:bodyPr>
        <a:lstStyle/>
        <a:p>
          <a:pPr marL="0" lvl="0" indent="0" algn="l" defTabSz="1377950">
            <a:lnSpc>
              <a:spcPct val="90000"/>
            </a:lnSpc>
            <a:spcBef>
              <a:spcPct val="0"/>
            </a:spcBef>
            <a:spcAft>
              <a:spcPct val="35000"/>
            </a:spcAft>
            <a:buNone/>
          </a:pPr>
          <a:r>
            <a:rPr lang="en-GB" sz="3100" kern="1200" dirty="0">
              <a:solidFill>
                <a:schemeClr val="tx1"/>
              </a:solidFill>
            </a:rPr>
            <a:t>Results</a:t>
          </a:r>
        </a:p>
      </dsp:txBody>
      <dsp:txXfrm>
        <a:off x="1118089" y="1996301"/>
        <a:ext cx="6932281" cy="570402"/>
      </dsp:txXfrm>
    </dsp:sp>
    <dsp:sp modelId="{9EDF97ED-D368-F344-9B11-7B0D623F212C}">
      <dsp:nvSpPr>
        <dsp:cNvPr id="0" name=""/>
        <dsp:cNvSpPr/>
      </dsp:nvSpPr>
      <dsp:spPr>
        <a:xfrm>
          <a:off x="761587" y="1925001"/>
          <a:ext cx="713003" cy="71300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FFDB40-574B-E64C-88E9-177809614A4B}">
      <dsp:nvSpPr>
        <dsp:cNvPr id="0" name=""/>
        <dsp:cNvSpPr/>
      </dsp:nvSpPr>
      <dsp:spPr>
        <a:xfrm>
          <a:off x="1118089" y="2851256"/>
          <a:ext cx="6932281" cy="570402"/>
        </a:xfrm>
        <a:prstGeom prst="rect">
          <a:avLst/>
        </a:prstGeom>
        <a:solidFill>
          <a:schemeClr val="bg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757" tIns="78740" rIns="78740" bIns="78740" numCol="1" spcCol="1270" anchor="ctr" anchorCtr="0">
          <a:noAutofit/>
        </a:bodyPr>
        <a:lstStyle/>
        <a:p>
          <a:pPr marL="0" lvl="0" indent="0" algn="l" defTabSz="1377950">
            <a:lnSpc>
              <a:spcPct val="90000"/>
            </a:lnSpc>
            <a:spcBef>
              <a:spcPct val="0"/>
            </a:spcBef>
            <a:spcAft>
              <a:spcPct val="35000"/>
            </a:spcAft>
            <a:buNone/>
          </a:pPr>
          <a:r>
            <a:rPr lang="en-GB" sz="3100" kern="1200" dirty="0">
              <a:solidFill>
                <a:schemeClr val="tx1"/>
              </a:solidFill>
            </a:rPr>
            <a:t>Discussion</a:t>
          </a:r>
        </a:p>
      </dsp:txBody>
      <dsp:txXfrm>
        <a:off x="1118089" y="2851256"/>
        <a:ext cx="6932281" cy="570402"/>
      </dsp:txXfrm>
    </dsp:sp>
    <dsp:sp modelId="{758080AE-B68F-5049-8451-3A92925F4CEB}">
      <dsp:nvSpPr>
        <dsp:cNvPr id="0" name=""/>
        <dsp:cNvSpPr/>
      </dsp:nvSpPr>
      <dsp:spPr>
        <a:xfrm>
          <a:off x="761587" y="2779955"/>
          <a:ext cx="713003" cy="71300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AA49A0E-53F1-C44D-97EB-C1C7776B422A}">
      <dsp:nvSpPr>
        <dsp:cNvPr id="0" name=""/>
        <dsp:cNvSpPr/>
      </dsp:nvSpPr>
      <dsp:spPr>
        <a:xfrm>
          <a:off x="903538" y="3706752"/>
          <a:ext cx="7146832" cy="570402"/>
        </a:xfrm>
        <a:prstGeom prst="rect">
          <a:avLst/>
        </a:prstGeom>
        <a:solidFill>
          <a:schemeClr val="bg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757" tIns="78740" rIns="78740" bIns="78740" numCol="1" spcCol="1270" anchor="ctr" anchorCtr="0">
          <a:noAutofit/>
        </a:bodyPr>
        <a:lstStyle/>
        <a:p>
          <a:pPr marL="0" lvl="0" indent="0" algn="l" defTabSz="1377950">
            <a:lnSpc>
              <a:spcPct val="90000"/>
            </a:lnSpc>
            <a:spcBef>
              <a:spcPct val="0"/>
            </a:spcBef>
            <a:spcAft>
              <a:spcPct val="35000"/>
            </a:spcAft>
            <a:buNone/>
          </a:pPr>
          <a:r>
            <a:rPr lang="en-GB" sz="3100" kern="1200" dirty="0">
              <a:solidFill>
                <a:schemeClr val="tx1"/>
              </a:solidFill>
            </a:rPr>
            <a:t>Conclusions</a:t>
          </a:r>
        </a:p>
      </dsp:txBody>
      <dsp:txXfrm>
        <a:off x="903538" y="3706752"/>
        <a:ext cx="7146832" cy="570402"/>
      </dsp:txXfrm>
    </dsp:sp>
    <dsp:sp modelId="{B966A28C-0F40-7741-AFD9-589BE2766C1B}">
      <dsp:nvSpPr>
        <dsp:cNvPr id="0" name=""/>
        <dsp:cNvSpPr/>
      </dsp:nvSpPr>
      <dsp:spPr>
        <a:xfrm>
          <a:off x="547036" y="3635451"/>
          <a:ext cx="713003" cy="71300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DEBCF99-EBC5-4B40-AAC9-8C33DE343163}">
      <dsp:nvSpPr>
        <dsp:cNvPr id="0" name=""/>
        <dsp:cNvSpPr/>
      </dsp:nvSpPr>
      <dsp:spPr>
        <a:xfrm>
          <a:off x="434342" y="4562248"/>
          <a:ext cx="7616028" cy="570402"/>
        </a:xfrm>
        <a:prstGeom prst="rect">
          <a:avLst/>
        </a:prstGeom>
        <a:solidFill>
          <a:schemeClr val="bg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757" tIns="78740" rIns="78740" bIns="78740" numCol="1" spcCol="1270" anchor="ctr" anchorCtr="0">
          <a:noAutofit/>
        </a:bodyPr>
        <a:lstStyle/>
        <a:p>
          <a:pPr marL="0" lvl="0" indent="0" algn="l" defTabSz="1377950">
            <a:lnSpc>
              <a:spcPct val="90000"/>
            </a:lnSpc>
            <a:spcBef>
              <a:spcPct val="0"/>
            </a:spcBef>
            <a:spcAft>
              <a:spcPct val="35000"/>
            </a:spcAft>
            <a:buNone/>
          </a:pPr>
          <a:r>
            <a:rPr lang="en-GB" sz="3100" kern="1200" dirty="0">
              <a:solidFill>
                <a:schemeClr val="tx1"/>
              </a:solidFill>
            </a:rPr>
            <a:t>Improvements</a:t>
          </a:r>
        </a:p>
      </dsp:txBody>
      <dsp:txXfrm>
        <a:off x="434342" y="4562248"/>
        <a:ext cx="7616028" cy="570402"/>
      </dsp:txXfrm>
    </dsp:sp>
    <dsp:sp modelId="{E2A7D249-DAFF-F94F-BBDA-45B22C3CD97F}">
      <dsp:nvSpPr>
        <dsp:cNvPr id="0" name=""/>
        <dsp:cNvSpPr/>
      </dsp:nvSpPr>
      <dsp:spPr>
        <a:xfrm>
          <a:off x="77840" y="4490947"/>
          <a:ext cx="713003" cy="71300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BD5462-9F2A-9D4E-A116-B1E5BBC4B2E1}">
      <dsp:nvSpPr>
        <dsp:cNvPr id="0" name=""/>
        <dsp:cNvSpPr/>
      </dsp:nvSpPr>
      <dsp:spPr>
        <a:xfrm>
          <a:off x="-6126182" y="-937289"/>
          <a:ext cx="7292539" cy="7292539"/>
        </a:xfrm>
        <a:prstGeom prst="blockArc">
          <a:avLst>
            <a:gd name="adj1" fmla="val 18900000"/>
            <a:gd name="adj2" fmla="val 2700000"/>
            <a:gd name="adj3" fmla="val 296"/>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9613D6-CE19-7947-90EB-CFD2194E0831}">
      <dsp:nvSpPr>
        <dsp:cNvPr id="0" name=""/>
        <dsp:cNvSpPr/>
      </dsp:nvSpPr>
      <dsp:spPr>
        <a:xfrm>
          <a:off x="434342" y="285309"/>
          <a:ext cx="7616028" cy="570402"/>
        </a:xfrm>
        <a:prstGeom prst="rect">
          <a:avLst/>
        </a:prstGeom>
        <a:solidFill>
          <a:schemeClr val="bg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757" tIns="78740" rIns="78740" bIns="78740" numCol="1" spcCol="1270" anchor="ctr" anchorCtr="0">
          <a:noAutofit/>
        </a:bodyPr>
        <a:lstStyle/>
        <a:p>
          <a:pPr marL="0" lvl="0" indent="0" algn="l" defTabSz="1377950">
            <a:lnSpc>
              <a:spcPct val="90000"/>
            </a:lnSpc>
            <a:spcBef>
              <a:spcPct val="0"/>
            </a:spcBef>
            <a:spcAft>
              <a:spcPct val="35000"/>
            </a:spcAft>
            <a:buNone/>
          </a:pPr>
          <a:r>
            <a:rPr lang="en-GB" sz="3100" kern="1200">
              <a:solidFill>
                <a:schemeClr val="tx1"/>
              </a:solidFill>
            </a:rPr>
            <a:t>Proposed Method</a:t>
          </a:r>
          <a:endParaRPr lang="en-GB" sz="3100" kern="1200" dirty="0">
            <a:solidFill>
              <a:schemeClr val="tx1"/>
            </a:solidFill>
          </a:endParaRPr>
        </a:p>
      </dsp:txBody>
      <dsp:txXfrm>
        <a:off x="434342" y="285309"/>
        <a:ext cx="7616028" cy="570402"/>
      </dsp:txXfrm>
    </dsp:sp>
    <dsp:sp modelId="{57456F47-9A15-7246-8414-35D35D667B20}">
      <dsp:nvSpPr>
        <dsp:cNvPr id="0" name=""/>
        <dsp:cNvSpPr/>
      </dsp:nvSpPr>
      <dsp:spPr>
        <a:xfrm>
          <a:off x="77840" y="214009"/>
          <a:ext cx="713003" cy="71300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AC02A2F-14EB-0C4F-AC99-268B358A0D8F}">
      <dsp:nvSpPr>
        <dsp:cNvPr id="0" name=""/>
        <dsp:cNvSpPr/>
      </dsp:nvSpPr>
      <dsp:spPr>
        <a:xfrm>
          <a:off x="903538" y="1140805"/>
          <a:ext cx="7146832" cy="570402"/>
        </a:xfrm>
        <a:prstGeom prst="rect">
          <a:avLst/>
        </a:prstGeom>
        <a:solidFill>
          <a:schemeClr val="bg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757" tIns="78740" rIns="78740" bIns="78740" numCol="1" spcCol="1270" anchor="ctr" anchorCtr="0">
          <a:noAutofit/>
        </a:bodyPr>
        <a:lstStyle/>
        <a:p>
          <a:pPr marL="0" lvl="0" indent="0" algn="l" defTabSz="1377950">
            <a:lnSpc>
              <a:spcPct val="90000"/>
            </a:lnSpc>
            <a:spcBef>
              <a:spcPct val="0"/>
            </a:spcBef>
            <a:spcAft>
              <a:spcPct val="35000"/>
            </a:spcAft>
            <a:buNone/>
          </a:pPr>
          <a:r>
            <a:rPr lang="en-GB" sz="3100" kern="1200" dirty="0">
              <a:solidFill>
                <a:schemeClr val="tx1"/>
              </a:solidFill>
            </a:rPr>
            <a:t>Dataset</a:t>
          </a:r>
        </a:p>
      </dsp:txBody>
      <dsp:txXfrm>
        <a:off x="903538" y="1140805"/>
        <a:ext cx="7146832" cy="570402"/>
      </dsp:txXfrm>
    </dsp:sp>
    <dsp:sp modelId="{A2BFEE0E-8A4F-7C4C-9424-48AF7634D4D4}">
      <dsp:nvSpPr>
        <dsp:cNvPr id="0" name=""/>
        <dsp:cNvSpPr/>
      </dsp:nvSpPr>
      <dsp:spPr>
        <a:xfrm>
          <a:off x="547036" y="1069505"/>
          <a:ext cx="713003" cy="71300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6B9AB11-6DE7-B843-8DD9-34FB633BF9CC}">
      <dsp:nvSpPr>
        <dsp:cNvPr id="0" name=""/>
        <dsp:cNvSpPr/>
      </dsp:nvSpPr>
      <dsp:spPr>
        <a:xfrm>
          <a:off x="1118089" y="1996301"/>
          <a:ext cx="6932281" cy="570402"/>
        </a:xfrm>
        <a:prstGeom prst="rect">
          <a:avLst/>
        </a:prstGeom>
        <a:solidFill>
          <a:schemeClr val="accent4">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757" tIns="78740" rIns="78740" bIns="78740" numCol="1" spcCol="1270" anchor="ctr" anchorCtr="0">
          <a:noAutofit/>
        </a:bodyPr>
        <a:lstStyle/>
        <a:p>
          <a:pPr marL="0" lvl="0" indent="0" algn="l" defTabSz="1377950">
            <a:lnSpc>
              <a:spcPct val="90000"/>
            </a:lnSpc>
            <a:spcBef>
              <a:spcPct val="0"/>
            </a:spcBef>
            <a:spcAft>
              <a:spcPct val="35000"/>
            </a:spcAft>
            <a:buNone/>
          </a:pPr>
          <a:r>
            <a:rPr lang="en-GB" sz="3100" kern="1200" dirty="0">
              <a:solidFill>
                <a:schemeClr val="tx1"/>
              </a:solidFill>
            </a:rPr>
            <a:t>Results</a:t>
          </a:r>
        </a:p>
      </dsp:txBody>
      <dsp:txXfrm>
        <a:off x="1118089" y="1996301"/>
        <a:ext cx="6932281" cy="570402"/>
      </dsp:txXfrm>
    </dsp:sp>
    <dsp:sp modelId="{0C30B38E-A27D-FA45-97B5-C082D7564B44}">
      <dsp:nvSpPr>
        <dsp:cNvPr id="0" name=""/>
        <dsp:cNvSpPr/>
      </dsp:nvSpPr>
      <dsp:spPr>
        <a:xfrm>
          <a:off x="761587" y="1925001"/>
          <a:ext cx="713003" cy="713003"/>
        </a:xfrm>
        <a:prstGeom prst="ellipse">
          <a:avLst/>
        </a:prstGeom>
        <a:solidFill>
          <a:schemeClr val="lt1">
            <a:hueOff val="0"/>
            <a:satOff val="0"/>
            <a:lumOff val="0"/>
            <a:alphaOff val="0"/>
          </a:schemeClr>
        </a:solidFill>
        <a:ln w="12700" cap="flat" cmpd="sng" algn="ctr">
          <a:solidFill>
            <a:schemeClr val="accent4">
              <a:lumMod val="75000"/>
            </a:schemeClr>
          </a:solidFill>
          <a:prstDash val="solid"/>
          <a:miter lim="800000"/>
        </a:ln>
        <a:effectLst/>
      </dsp:spPr>
      <dsp:style>
        <a:lnRef idx="2">
          <a:scrgbClr r="0" g="0" b="0"/>
        </a:lnRef>
        <a:fillRef idx="1">
          <a:scrgbClr r="0" g="0" b="0"/>
        </a:fillRef>
        <a:effectRef idx="0">
          <a:scrgbClr r="0" g="0" b="0"/>
        </a:effectRef>
        <a:fontRef idx="minor"/>
      </dsp:style>
    </dsp:sp>
    <dsp:sp modelId="{6D7495C4-BBFA-3444-B66C-E216CDB0F637}">
      <dsp:nvSpPr>
        <dsp:cNvPr id="0" name=""/>
        <dsp:cNvSpPr/>
      </dsp:nvSpPr>
      <dsp:spPr>
        <a:xfrm>
          <a:off x="1118089" y="2851256"/>
          <a:ext cx="6932281" cy="570402"/>
        </a:xfrm>
        <a:prstGeom prst="rect">
          <a:avLst/>
        </a:prstGeom>
        <a:solidFill>
          <a:schemeClr val="bg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757" tIns="78740" rIns="78740" bIns="78740" numCol="1" spcCol="1270" anchor="ctr" anchorCtr="0">
          <a:noAutofit/>
        </a:bodyPr>
        <a:lstStyle/>
        <a:p>
          <a:pPr marL="0" lvl="0" indent="0" algn="l" defTabSz="1377950">
            <a:lnSpc>
              <a:spcPct val="90000"/>
            </a:lnSpc>
            <a:spcBef>
              <a:spcPct val="0"/>
            </a:spcBef>
            <a:spcAft>
              <a:spcPct val="35000"/>
            </a:spcAft>
            <a:buNone/>
          </a:pPr>
          <a:r>
            <a:rPr lang="en-GB" sz="3100" kern="1200" dirty="0">
              <a:solidFill>
                <a:schemeClr val="tx1"/>
              </a:solidFill>
            </a:rPr>
            <a:t>Discussion</a:t>
          </a:r>
        </a:p>
      </dsp:txBody>
      <dsp:txXfrm>
        <a:off x="1118089" y="2851256"/>
        <a:ext cx="6932281" cy="570402"/>
      </dsp:txXfrm>
    </dsp:sp>
    <dsp:sp modelId="{5CF4B108-BF6E-9B48-A51B-33528B601C6E}">
      <dsp:nvSpPr>
        <dsp:cNvPr id="0" name=""/>
        <dsp:cNvSpPr/>
      </dsp:nvSpPr>
      <dsp:spPr>
        <a:xfrm>
          <a:off x="761587" y="2779955"/>
          <a:ext cx="713003" cy="71300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622688-B8A8-0F4B-BBB2-453C5814414B}">
      <dsp:nvSpPr>
        <dsp:cNvPr id="0" name=""/>
        <dsp:cNvSpPr/>
      </dsp:nvSpPr>
      <dsp:spPr>
        <a:xfrm>
          <a:off x="903538" y="3706752"/>
          <a:ext cx="7146832" cy="570402"/>
        </a:xfrm>
        <a:prstGeom prst="rect">
          <a:avLst/>
        </a:prstGeom>
        <a:solidFill>
          <a:schemeClr val="bg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757" tIns="78740" rIns="78740" bIns="78740" numCol="1" spcCol="1270" anchor="ctr" anchorCtr="0">
          <a:noAutofit/>
        </a:bodyPr>
        <a:lstStyle/>
        <a:p>
          <a:pPr marL="0" lvl="0" indent="0" algn="l" defTabSz="1377950">
            <a:lnSpc>
              <a:spcPct val="90000"/>
            </a:lnSpc>
            <a:spcBef>
              <a:spcPct val="0"/>
            </a:spcBef>
            <a:spcAft>
              <a:spcPct val="35000"/>
            </a:spcAft>
            <a:buNone/>
          </a:pPr>
          <a:r>
            <a:rPr lang="en-GB" sz="3100" kern="1200" dirty="0">
              <a:solidFill>
                <a:schemeClr val="tx1"/>
              </a:solidFill>
            </a:rPr>
            <a:t>Conclusions</a:t>
          </a:r>
        </a:p>
      </dsp:txBody>
      <dsp:txXfrm>
        <a:off x="903538" y="3706752"/>
        <a:ext cx="7146832" cy="570402"/>
      </dsp:txXfrm>
    </dsp:sp>
    <dsp:sp modelId="{184230C6-DE64-984F-9FEE-AA568AECE41A}">
      <dsp:nvSpPr>
        <dsp:cNvPr id="0" name=""/>
        <dsp:cNvSpPr/>
      </dsp:nvSpPr>
      <dsp:spPr>
        <a:xfrm>
          <a:off x="547036" y="3635451"/>
          <a:ext cx="713003" cy="71300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CF0382-5D11-C54C-9558-46F26D23A1D5}">
      <dsp:nvSpPr>
        <dsp:cNvPr id="0" name=""/>
        <dsp:cNvSpPr/>
      </dsp:nvSpPr>
      <dsp:spPr>
        <a:xfrm>
          <a:off x="434342" y="4562248"/>
          <a:ext cx="7616028" cy="570402"/>
        </a:xfrm>
        <a:prstGeom prst="rect">
          <a:avLst/>
        </a:prstGeom>
        <a:solidFill>
          <a:schemeClr val="bg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757" tIns="78740" rIns="78740" bIns="78740" numCol="1" spcCol="1270" anchor="ctr" anchorCtr="0">
          <a:noAutofit/>
        </a:bodyPr>
        <a:lstStyle/>
        <a:p>
          <a:pPr marL="0" lvl="0" indent="0" algn="l" defTabSz="1377950">
            <a:lnSpc>
              <a:spcPct val="90000"/>
            </a:lnSpc>
            <a:spcBef>
              <a:spcPct val="0"/>
            </a:spcBef>
            <a:spcAft>
              <a:spcPct val="35000"/>
            </a:spcAft>
            <a:buNone/>
          </a:pPr>
          <a:r>
            <a:rPr lang="en-GB" sz="3100" kern="1200" dirty="0">
              <a:solidFill>
                <a:schemeClr val="tx1"/>
              </a:solidFill>
            </a:rPr>
            <a:t>Improvements</a:t>
          </a:r>
        </a:p>
      </dsp:txBody>
      <dsp:txXfrm>
        <a:off x="434342" y="4562248"/>
        <a:ext cx="7616028" cy="570402"/>
      </dsp:txXfrm>
    </dsp:sp>
    <dsp:sp modelId="{33EE4CD4-5FAC-A040-A720-071EFF71A549}">
      <dsp:nvSpPr>
        <dsp:cNvPr id="0" name=""/>
        <dsp:cNvSpPr/>
      </dsp:nvSpPr>
      <dsp:spPr>
        <a:xfrm>
          <a:off x="77840" y="4490947"/>
          <a:ext cx="713003" cy="71300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BD5462-9F2A-9D4E-A116-B1E5BBC4B2E1}">
      <dsp:nvSpPr>
        <dsp:cNvPr id="0" name=""/>
        <dsp:cNvSpPr/>
      </dsp:nvSpPr>
      <dsp:spPr>
        <a:xfrm>
          <a:off x="-6126182" y="-937289"/>
          <a:ext cx="7292539" cy="7292539"/>
        </a:xfrm>
        <a:prstGeom prst="blockArc">
          <a:avLst>
            <a:gd name="adj1" fmla="val 18900000"/>
            <a:gd name="adj2" fmla="val 2700000"/>
            <a:gd name="adj3" fmla="val 296"/>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9613D6-CE19-7947-90EB-CFD2194E0831}">
      <dsp:nvSpPr>
        <dsp:cNvPr id="0" name=""/>
        <dsp:cNvSpPr/>
      </dsp:nvSpPr>
      <dsp:spPr>
        <a:xfrm>
          <a:off x="434342" y="285309"/>
          <a:ext cx="7616028" cy="570402"/>
        </a:xfrm>
        <a:prstGeom prst="rect">
          <a:avLst/>
        </a:prstGeom>
        <a:solidFill>
          <a:schemeClr val="bg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757" tIns="78740" rIns="78740" bIns="78740" numCol="1" spcCol="1270" anchor="ctr" anchorCtr="0">
          <a:noAutofit/>
        </a:bodyPr>
        <a:lstStyle/>
        <a:p>
          <a:pPr marL="0" lvl="0" indent="0" algn="l" defTabSz="1377950">
            <a:lnSpc>
              <a:spcPct val="90000"/>
            </a:lnSpc>
            <a:spcBef>
              <a:spcPct val="0"/>
            </a:spcBef>
            <a:spcAft>
              <a:spcPct val="35000"/>
            </a:spcAft>
            <a:buNone/>
          </a:pPr>
          <a:r>
            <a:rPr lang="en-GB" sz="3100" kern="1200">
              <a:solidFill>
                <a:schemeClr val="tx1"/>
              </a:solidFill>
            </a:rPr>
            <a:t>Proposed Method</a:t>
          </a:r>
          <a:endParaRPr lang="en-GB" sz="3100" kern="1200" dirty="0">
            <a:solidFill>
              <a:schemeClr val="tx1"/>
            </a:solidFill>
          </a:endParaRPr>
        </a:p>
      </dsp:txBody>
      <dsp:txXfrm>
        <a:off x="434342" y="285309"/>
        <a:ext cx="7616028" cy="570402"/>
      </dsp:txXfrm>
    </dsp:sp>
    <dsp:sp modelId="{57456F47-9A15-7246-8414-35D35D667B20}">
      <dsp:nvSpPr>
        <dsp:cNvPr id="0" name=""/>
        <dsp:cNvSpPr/>
      </dsp:nvSpPr>
      <dsp:spPr>
        <a:xfrm>
          <a:off x="77840" y="214009"/>
          <a:ext cx="713003" cy="71300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C630F9-4F4B-2849-9496-2D72E3126B01}">
      <dsp:nvSpPr>
        <dsp:cNvPr id="0" name=""/>
        <dsp:cNvSpPr/>
      </dsp:nvSpPr>
      <dsp:spPr>
        <a:xfrm>
          <a:off x="903538" y="1140805"/>
          <a:ext cx="7146832" cy="570402"/>
        </a:xfrm>
        <a:prstGeom prst="rect">
          <a:avLst/>
        </a:prstGeom>
        <a:solidFill>
          <a:schemeClr val="bg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757" tIns="78740" rIns="78740" bIns="78740" numCol="1" spcCol="1270" anchor="ctr" anchorCtr="0">
          <a:noAutofit/>
        </a:bodyPr>
        <a:lstStyle/>
        <a:p>
          <a:pPr marL="0" lvl="0" indent="0" algn="l" defTabSz="1377950">
            <a:lnSpc>
              <a:spcPct val="90000"/>
            </a:lnSpc>
            <a:spcBef>
              <a:spcPct val="0"/>
            </a:spcBef>
            <a:spcAft>
              <a:spcPct val="35000"/>
            </a:spcAft>
            <a:buNone/>
          </a:pPr>
          <a:r>
            <a:rPr lang="en-GB" sz="3100" kern="1200" dirty="0">
              <a:solidFill>
                <a:schemeClr val="tx1"/>
              </a:solidFill>
            </a:rPr>
            <a:t>Dataset</a:t>
          </a:r>
        </a:p>
      </dsp:txBody>
      <dsp:txXfrm>
        <a:off x="903538" y="1140805"/>
        <a:ext cx="7146832" cy="570402"/>
      </dsp:txXfrm>
    </dsp:sp>
    <dsp:sp modelId="{66BB2A44-05C2-8049-9355-17194F77093D}">
      <dsp:nvSpPr>
        <dsp:cNvPr id="0" name=""/>
        <dsp:cNvSpPr/>
      </dsp:nvSpPr>
      <dsp:spPr>
        <a:xfrm>
          <a:off x="547036" y="1069505"/>
          <a:ext cx="713003" cy="71300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7398F7-7C41-6341-8D90-E7F3C7E2FD1E}">
      <dsp:nvSpPr>
        <dsp:cNvPr id="0" name=""/>
        <dsp:cNvSpPr/>
      </dsp:nvSpPr>
      <dsp:spPr>
        <a:xfrm>
          <a:off x="1118089" y="1996301"/>
          <a:ext cx="6932281" cy="570402"/>
        </a:xfrm>
        <a:prstGeom prst="rect">
          <a:avLst/>
        </a:prstGeom>
        <a:solidFill>
          <a:schemeClr val="bg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757" tIns="78740" rIns="78740" bIns="78740" numCol="1" spcCol="1270" anchor="ctr" anchorCtr="0">
          <a:noAutofit/>
        </a:bodyPr>
        <a:lstStyle/>
        <a:p>
          <a:pPr marL="0" lvl="0" indent="0" algn="l" defTabSz="1377950">
            <a:lnSpc>
              <a:spcPct val="90000"/>
            </a:lnSpc>
            <a:spcBef>
              <a:spcPct val="0"/>
            </a:spcBef>
            <a:spcAft>
              <a:spcPct val="35000"/>
            </a:spcAft>
            <a:buNone/>
          </a:pPr>
          <a:r>
            <a:rPr lang="en-GB" sz="3100" kern="1200" dirty="0">
              <a:solidFill>
                <a:schemeClr val="tx1"/>
              </a:solidFill>
            </a:rPr>
            <a:t>Results</a:t>
          </a:r>
        </a:p>
      </dsp:txBody>
      <dsp:txXfrm>
        <a:off x="1118089" y="1996301"/>
        <a:ext cx="6932281" cy="570402"/>
      </dsp:txXfrm>
    </dsp:sp>
    <dsp:sp modelId="{6555A890-96DC-6B47-94CE-8A83BA90D5A5}">
      <dsp:nvSpPr>
        <dsp:cNvPr id="0" name=""/>
        <dsp:cNvSpPr/>
      </dsp:nvSpPr>
      <dsp:spPr>
        <a:xfrm>
          <a:off x="761587" y="1925001"/>
          <a:ext cx="713003" cy="71300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3AECB5-FCE6-ED43-8B4A-0F8A94295956}">
      <dsp:nvSpPr>
        <dsp:cNvPr id="0" name=""/>
        <dsp:cNvSpPr/>
      </dsp:nvSpPr>
      <dsp:spPr>
        <a:xfrm>
          <a:off x="1118089" y="2851256"/>
          <a:ext cx="6932281" cy="570402"/>
        </a:xfrm>
        <a:prstGeom prst="rect">
          <a:avLst/>
        </a:prstGeom>
        <a:solidFill>
          <a:schemeClr val="accent4">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757" tIns="78740" rIns="78740" bIns="78740" numCol="1" spcCol="1270" anchor="ctr" anchorCtr="0">
          <a:noAutofit/>
        </a:bodyPr>
        <a:lstStyle/>
        <a:p>
          <a:pPr marL="0" lvl="0" indent="0" algn="l" defTabSz="1377950">
            <a:lnSpc>
              <a:spcPct val="90000"/>
            </a:lnSpc>
            <a:spcBef>
              <a:spcPct val="0"/>
            </a:spcBef>
            <a:spcAft>
              <a:spcPct val="35000"/>
            </a:spcAft>
            <a:buNone/>
          </a:pPr>
          <a:r>
            <a:rPr lang="en-GB" sz="3100" kern="1200" dirty="0">
              <a:solidFill>
                <a:schemeClr val="tx1"/>
              </a:solidFill>
            </a:rPr>
            <a:t>Discussion</a:t>
          </a:r>
        </a:p>
      </dsp:txBody>
      <dsp:txXfrm>
        <a:off x="1118089" y="2851256"/>
        <a:ext cx="6932281" cy="570402"/>
      </dsp:txXfrm>
    </dsp:sp>
    <dsp:sp modelId="{CE618532-F5F2-D043-AF18-F544DB8A090F}">
      <dsp:nvSpPr>
        <dsp:cNvPr id="0" name=""/>
        <dsp:cNvSpPr/>
      </dsp:nvSpPr>
      <dsp:spPr>
        <a:xfrm>
          <a:off x="761587" y="2779955"/>
          <a:ext cx="713003" cy="713003"/>
        </a:xfrm>
        <a:prstGeom prst="ellipse">
          <a:avLst/>
        </a:prstGeom>
        <a:solidFill>
          <a:schemeClr val="lt1">
            <a:hueOff val="0"/>
            <a:satOff val="0"/>
            <a:lumOff val="0"/>
            <a:alphaOff val="0"/>
          </a:schemeClr>
        </a:solidFill>
        <a:ln w="12700" cap="flat" cmpd="sng" algn="ctr">
          <a:solidFill>
            <a:schemeClr val="accent4">
              <a:lumMod val="75000"/>
            </a:schemeClr>
          </a:solidFill>
          <a:prstDash val="solid"/>
          <a:miter lim="800000"/>
        </a:ln>
        <a:effectLst/>
      </dsp:spPr>
      <dsp:style>
        <a:lnRef idx="2">
          <a:scrgbClr r="0" g="0" b="0"/>
        </a:lnRef>
        <a:fillRef idx="1">
          <a:scrgbClr r="0" g="0" b="0"/>
        </a:fillRef>
        <a:effectRef idx="0">
          <a:scrgbClr r="0" g="0" b="0"/>
        </a:effectRef>
        <a:fontRef idx="minor"/>
      </dsp:style>
    </dsp:sp>
    <dsp:sp modelId="{B6D9E081-E59D-2F49-83AA-5BDD867255EC}">
      <dsp:nvSpPr>
        <dsp:cNvPr id="0" name=""/>
        <dsp:cNvSpPr/>
      </dsp:nvSpPr>
      <dsp:spPr>
        <a:xfrm>
          <a:off x="903538" y="3706752"/>
          <a:ext cx="7146832" cy="570402"/>
        </a:xfrm>
        <a:prstGeom prst="rect">
          <a:avLst/>
        </a:prstGeom>
        <a:solidFill>
          <a:schemeClr val="bg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757" tIns="78740" rIns="78740" bIns="78740" numCol="1" spcCol="1270" anchor="ctr" anchorCtr="0">
          <a:noAutofit/>
        </a:bodyPr>
        <a:lstStyle/>
        <a:p>
          <a:pPr marL="0" lvl="0" indent="0" algn="l" defTabSz="1377950">
            <a:lnSpc>
              <a:spcPct val="90000"/>
            </a:lnSpc>
            <a:spcBef>
              <a:spcPct val="0"/>
            </a:spcBef>
            <a:spcAft>
              <a:spcPct val="35000"/>
            </a:spcAft>
            <a:buNone/>
          </a:pPr>
          <a:r>
            <a:rPr lang="en-GB" sz="3100" kern="1200" dirty="0">
              <a:solidFill>
                <a:schemeClr val="tx1"/>
              </a:solidFill>
            </a:rPr>
            <a:t>Conclusions</a:t>
          </a:r>
        </a:p>
      </dsp:txBody>
      <dsp:txXfrm>
        <a:off x="903538" y="3706752"/>
        <a:ext cx="7146832" cy="570402"/>
      </dsp:txXfrm>
    </dsp:sp>
    <dsp:sp modelId="{95E7808C-936E-B848-9372-41B439031381}">
      <dsp:nvSpPr>
        <dsp:cNvPr id="0" name=""/>
        <dsp:cNvSpPr/>
      </dsp:nvSpPr>
      <dsp:spPr>
        <a:xfrm>
          <a:off x="547036" y="3635451"/>
          <a:ext cx="713003" cy="71300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4E0A2CB-6E49-4E41-9BA7-F71DFE15CCEB}">
      <dsp:nvSpPr>
        <dsp:cNvPr id="0" name=""/>
        <dsp:cNvSpPr/>
      </dsp:nvSpPr>
      <dsp:spPr>
        <a:xfrm>
          <a:off x="434342" y="4562248"/>
          <a:ext cx="7616028" cy="570402"/>
        </a:xfrm>
        <a:prstGeom prst="rect">
          <a:avLst/>
        </a:prstGeom>
        <a:solidFill>
          <a:schemeClr val="bg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757" tIns="78740" rIns="78740" bIns="78740" numCol="1" spcCol="1270" anchor="ctr" anchorCtr="0">
          <a:noAutofit/>
        </a:bodyPr>
        <a:lstStyle/>
        <a:p>
          <a:pPr marL="0" lvl="0" indent="0" algn="l" defTabSz="1377950">
            <a:lnSpc>
              <a:spcPct val="90000"/>
            </a:lnSpc>
            <a:spcBef>
              <a:spcPct val="0"/>
            </a:spcBef>
            <a:spcAft>
              <a:spcPct val="35000"/>
            </a:spcAft>
            <a:buNone/>
          </a:pPr>
          <a:r>
            <a:rPr lang="en-GB" sz="3100" kern="1200" dirty="0">
              <a:solidFill>
                <a:schemeClr val="tx1"/>
              </a:solidFill>
            </a:rPr>
            <a:t>Improvements</a:t>
          </a:r>
        </a:p>
      </dsp:txBody>
      <dsp:txXfrm>
        <a:off x="434342" y="4562248"/>
        <a:ext cx="7616028" cy="570402"/>
      </dsp:txXfrm>
    </dsp:sp>
    <dsp:sp modelId="{2261C030-A7FA-EF40-A44C-C1788230FF0B}">
      <dsp:nvSpPr>
        <dsp:cNvPr id="0" name=""/>
        <dsp:cNvSpPr/>
      </dsp:nvSpPr>
      <dsp:spPr>
        <a:xfrm>
          <a:off x="77840" y="4490947"/>
          <a:ext cx="713003" cy="71300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BD5462-9F2A-9D4E-A116-B1E5BBC4B2E1}">
      <dsp:nvSpPr>
        <dsp:cNvPr id="0" name=""/>
        <dsp:cNvSpPr/>
      </dsp:nvSpPr>
      <dsp:spPr>
        <a:xfrm>
          <a:off x="-6126182" y="-937289"/>
          <a:ext cx="7292539" cy="7292539"/>
        </a:xfrm>
        <a:prstGeom prst="blockArc">
          <a:avLst>
            <a:gd name="adj1" fmla="val 18900000"/>
            <a:gd name="adj2" fmla="val 2700000"/>
            <a:gd name="adj3" fmla="val 296"/>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9613D6-CE19-7947-90EB-CFD2194E0831}">
      <dsp:nvSpPr>
        <dsp:cNvPr id="0" name=""/>
        <dsp:cNvSpPr/>
      </dsp:nvSpPr>
      <dsp:spPr>
        <a:xfrm>
          <a:off x="434342" y="285309"/>
          <a:ext cx="7616028" cy="570402"/>
        </a:xfrm>
        <a:prstGeom prst="rect">
          <a:avLst/>
        </a:prstGeom>
        <a:solidFill>
          <a:schemeClr val="bg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757" tIns="78740" rIns="78740" bIns="78740" numCol="1" spcCol="1270" anchor="ctr" anchorCtr="0">
          <a:noAutofit/>
        </a:bodyPr>
        <a:lstStyle/>
        <a:p>
          <a:pPr marL="0" lvl="0" indent="0" algn="l" defTabSz="1377950">
            <a:lnSpc>
              <a:spcPct val="90000"/>
            </a:lnSpc>
            <a:spcBef>
              <a:spcPct val="0"/>
            </a:spcBef>
            <a:spcAft>
              <a:spcPct val="35000"/>
            </a:spcAft>
            <a:buNone/>
          </a:pPr>
          <a:r>
            <a:rPr lang="en-GB" sz="3100" kern="1200">
              <a:solidFill>
                <a:schemeClr val="tx1"/>
              </a:solidFill>
            </a:rPr>
            <a:t>Proposed Method</a:t>
          </a:r>
          <a:endParaRPr lang="en-GB" sz="3100" kern="1200" dirty="0">
            <a:solidFill>
              <a:schemeClr val="tx1"/>
            </a:solidFill>
          </a:endParaRPr>
        </a:p>
      </dsp:txBody>
      <dsp:txXfrm>
        <a:off x="434342" y="285309"/>
        <a:ext cx="7616028" cy="570402"/>
      </dsp:txXfrm>
    </dsp:sp>
    <dsp:sp modelId="{57456F47-9A15-7246-8414-35D35D667B20}">
      <dsp:nvSpPr>
        <dsp:cNvPr id="0" name=""/>
        <dsp:cNvSpPr/>
      </dsp:nvSpPr>
      <dsp:spPr>
        <a:xfrm>
          <a:off x="77840" y="214009"/>
          <a:ext cx="713003" cy="71300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BC72EC6-93F0-334B-838D-E46F3FAE97E5}">
      <dsp:nvSpPr>
        <dsp:cNvPr id="0" name=""/>
        <dsp:cNvSpPr/>
      </dsp:nvSpPr>
      <dsp:spPr>
        <a:xfrm>
          <a:off x="903538" y="1140805"/>
          <a:ext cx="7146832" cy="570402"/>
        </a:xfrm>
        <a:prstGeom prst="rect">
          <a:avLst/>
        </a:prstGeom>
        <a:solidFill>
          <a:schemeClr val="bg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757" tIns="78740" rIns="78740" bIns="78740" numCol="1" spcCol="1270" anchor="ctr" anchorCtr="0">
          <a:noAutofit/>
        </a:bodyPr>
        <a:lstStyle/>
        <a:p>
          <a:pPr marL="0" lvl="0" indent="0" algn="l" defTabSz="1377950">
            <a:lnSpc>
              <a:spcPct val="90000"/>
            </a:lnSpc>
            <a:spcBef>
              <a:spcPct val="0"/>
            </a:spcBef>
            <a:spcAft>
              <a:spcPct val="35000"/>
            </a:spcAft>
            <a:buNone/>
          </a:pPr>
          <a:r>
            <a:rPr lang="en-GB" sz="3100" kern="1200" dirty="0">
              <a:solidFill>
                <a:schemeClr val="tx1"/>
              </a:solidFill>
            </a:rPr>
            <a:t>Dataset</a:t>
          </a:r>
        </a:p>
      </dsp:txBody>
      <dsp:txXfrm>
        <a:off x="903538" y="1140805"/>
        <a:ext cx="7146832" cy="570402"/>
      </dsp:txXfrm>
    </dsp:sp>
    <dsp:sp modelId="{4DCA845F-1483-1640-979E-39FF8A560480}">
      <dsp:nvSpPr>
        <dsp:cNvPr id="0" name=""/>
        <dsp:cNvSpPr/>
      </dsp:nvSpPr>
      <dsp:spPr>
        <a:xfrm>
          <a:off x="547036" y="1069505"/>
          <a:ext cx="713003" cy="71300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42EA683-AAA7-F444-BE2D-1F742C9E5DF4}">
      <dsp:nvSpPr>
        <dsp:cNvPr id="0" name=""/>
        <dsp:cNvSpPr/>
      </dsp:nvSpPr>
      <dsp:spPr>
        <a:xfrm>
          <a:off x="1118089" y="1996301"/>
          <a:ext cx="6932281" cy="570402"/>
        </a:xfrm>
        <a:prstGeom prst="rect">
          <a:avLst/>
        </a:prstGeom>
        <a:solidFill>
          <a:schemeClr val="bg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757" tIns="78740" rIns="78740" bIns="78740" numCol="1" spcCol="1270" anchor="ctr" anchorCtr="0">
          <a:noAutofit/>
        </a:bodyPr>
        <a:lstStyle/>
        <a:p>
          <a:pPr marL="0" lvl="0" indent="0" algn="l" defTabSz="1377950">
            <a:lnSpc>
              <a:spcPct val="90000"/>
            </a:lnSpc>
            <a:spcBef>
              <a:spcPct val="0"/>
            </a:spcBef>
            <a:spcAft>
              <a:spcPct val="35000"/>
            </a:spcAft>
            <a:buNone/>
          </a:pPr>
          <a:r>
            <a:rPr lang="en-GB" sz="3100" kern="1200" dirty="0">
              <a:solidFill>
                <a:schemeClr val="tx1"/>
              </a:solidFill>
            </a:rPr>
            <a:t>Results</a:t>
          </a:r>
        </a:p>
      </dsp:txBody>
      <dsp:txXfrm>
        <a:off x="1118089" y="1996301"/>
        <a:ext cx="6932281" cy="570402"/>
      </dsp:txXfrm>
    </dsp:sp>
    <dsp:sp modelId="{821E3628-5FE5-0B43-BC50-A3CD59E7A5BE}">
      <dsp:nvSpPr>
        <dsp:cNvPr id="0" name=""/>
        <dsp:cNvSpPr/>
      </dsp:nvSpPr>
      <dsp:spPr>
        <a:xfrm>
          <a:off x="761587" y="1925001"/>
          <a:ext cx="713003" cy="71300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B5C859E-D7D9-AF46-9036-686DCB910474}">
      <dsp:nvSpPr>
        <dsp:cNvPr id="0" name=""/>
        <dsp:cNvSpPr/>
      </dsp:nvSpPr>
      <dsp:spPr>
        <a:xfrm>
          <a:off x="1118089" y="2851256"/>
          <a:ext cx="6932281" cy="570402"/>
        </a:xfrm>
        <a:prstGeom prst="rect">
          <a:avLst/>
        </a:prstGeom>
        <a:solidFill>
          <a:schemeClr val="bg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757" tIns="78740" rIns="78740" bIns="78740" numCol="1" spcCol="1270" anchor="ctr" anchorCtr="0">
          <a:noAutofit/>
        </a:bodyPr>
        <a:lstStyle/>
        <a:p>
          <a:pPr marL="0" lvl="0" indent="0" algn="l" defTabSz="1377950">
            <a:lnSpc>
              <a:spcPct val="90000"/>
            </a:lnSpc>
            <a:spcBef>
              <a:spcPct val="0"/>
            </a:spcBef>
            <a:spcAft>
              <a:spcPct val="35000"/>
            </a:spcAft>
            <a:buNone/>
          </a:pPr>
          <a:r>
            <a:rPr lang="en-GB" sz="3100" kern="1200" dirty="0">
              <a:solidFill>
                <a:schemeClr val="tx1"/>
              </a:solidFill>
            </a:rPr>
            <a:t>Discussion</a:t>
          </a:r>
        </a:p>
      </dsp:txBody>
      <dsp:txXfrm>
        <a:off x="1118089" y="2851256"/>
        <a:ext cx="6932281" cy="570402"/>
      </dsp:txXfrm>
    </dsp:sp>
    <dsp:sp modelId="{DF2154C7-3FA2-B94C-BABC-B81413EDB965}">
      <dsp:nvSpPr>
        <dsp:cNvPr id="0" name=""/>
        <dsp:cNvSpPr/>
      </dsp:nvSpPr>
      <dsp:spPr>
        <a:xfrm>
          <a:off x="761587" y="2779955"/>
          <a:ext cx="713003" cy="71300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E86B142-9CE9-EC41-9791-D6B3DABA5178}">
      <dsp:nvSpPr>
        <dsp:cNvPr id="0" name=""/>
        <dsp:cNvSpPr/>
      </dsp:nvSpPr>
      <dsp:spPr>
        <a:xfrm>
          <a:off x="903538" y="3706752"/>
          <a:ext cx="7146832" cy="570402"/>
        </a:xfrm>
        <a:prstGeom prst="rect">
          <a:avLst/>
        </a:prstGeom>
        <a:solidFill>
          <a:schemeClr val="accent4">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757" tIns="78740" rIns="78740" bIns="78740" numCol="1" spcCol="1270" anchor="ctr" anchorCtr="0">
          <a:noAutofit/>
        </a:bodyPr>
        <a:lstStyle/>
        <a:p>
          <a:pPr marL="0" lvl="0" indent="0" algn="l" defTabSz="1377950">
            <a:lnSpc>
              <a:spcPct val="90000"/>
            </a:lnSpc>
            <a:spcBef>
              <a:spcPct val="0"/>
            </a:spcBef>
            <a:spcAft>
              <a:spcPct val="35000"/>
            </a:spcAft>
            <a:buNone/>
          </a:pPr>
          <a:r>
            <a:rPr lang="en-GB" sz="3100" kern="1200" dirty="0">
              <a:solidFill>
                <a:schemeClr val="tx1"/>
              </a:solidFill>
            </a:rPr>
            <a:t>Conclusions</a:t>
          </a:r>
        </a:p>
      </dsp:txBody>
      <dsp:txXfrm>
        <a:off x="903538" y="3706752"/>
        <a:ext cx="7146832" cy="570402"/>
      </dsp:txXfrm>
    </dsp:sp>
    <dsp:sp modelId="{72F5B29B-B999-7448-91D6-426D41EB5761}">
      <dsp:nvSpPr>
        <dsp:cNvPr id="0" name=""/>
        <dsp:cNvSpPr/>
      </dsp:nvSpPr>
      <dsp:spPr>
        <a:xfrm>
          <a:off x="547036" y="3635451"/>
          <a:ext cx="713003" cy="713003"/>
        </a:xfrm>
        <a:prstGeom prst="ellipse">
          <a:avLst/>
        </a:prstGeom>
        <a:solidFill>
          <a:schemeClr val="lt1">
            <a:hueOff val="0"/>
            <a:satOff val="0"/>
            <a:lumOff val="0"/>
            <a:alphaOff val="0"/>
          </a:schemeClr>
        </a:solidFill>
        <a:ln w="12700" cap="flat" cmpd="sng" algn="ctr">
          <a:solidFill>
            <a:schemeClr val="accent4">
              <a:lumMod val="75000"/>
            </a:schemeClr>
          </a:solidFill>
          <a:prstDash val="solid"/>
          <a:miter lim="800000"/>
        </a:ln>
        <a:effectLst/>
      </dsp:spPr>
      <dsp:style>
        <a:lnRef idx="2">
          <a:scrgbClr r="0" g="0" b="0"/>
        </a:lnRef>
        <a:fillRef idx="1">
          <a:scrgbClr r="0" g="0" b="0"/>
        </a:fillRef>
        <a:effectRef idx="0">
          <a:scrgbClr r="0" g="0" b="0"/>
        </a:effectRef>
        <a:fontRef idx="minor"/>
      </dsp:style>
    </dsp:sp>
    <dsp:sp modelId="{4FD91F34-AA01-2946-968B-43F144B45129}">
      <dsp:nvSpPr>
        <dsp:cNvPr id="0" name=""/>
        <dsp:cNvSpPr/>
      </dsp:nvSpPr>
      <dsp:spPr>
        <a:xfrm>
          <a:off x="434342" y="4562248"/>
          <a:ext cx="7616028" cy="570402"/>
        </a:xfrm>
        <a:prstGeom prst="rect">
          <a:avLst/>
        </a:prstGeom>
        <a:solidFill>
          <a:schemeClr val="bg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757" tIns="78740" rIns="78740" bIns="78740" numCol="1" spcCol="1270" anchor="ctr" anchorCtr="0">
          <a:noAutofit/>
        </a:bodyPr>
        <a:lstStyle/>
        <a:p>
          <a:pPr marL="0" lvl="0" indent="0" algn="l" defTabSz="1377950">
            <a:lnSpc>
              <a:spcPct val="90000"/>
            </a:lnSpc>
            <a:spcBef>
              <a:spcPct val="0"/>
            </a:spcBef>
            <a:spcAft>
              <a:spcPct val="35000"/>
            </a:spcAft>
            <a:buNone/>
          </a:pPr>
          <a:r>
            <a:rPr lang="en-GB" sz="3100" kern="1200" dirty="0">
              <a:solidFill>
                <a:schemeClr val="tx1"/>
              </a:solidFill>
            </a:rPr>
            <a:t>Improvements</a:t>
          </a:r>
        </a:p>
      </dsp:txBody>
      <dsp:txXfrm>
        <a:off x="434342" y="4562248"/>
        <a:ext cx="7616028" cy="570402"/>
      </dsp:txXfrm>
    </dsp:sp>
    <dsp:sp modelId="{643FA293-7A3F-534A-BA86-CABBEC6DA77F}">
      <dsp:nvSpPr>
        <dsp:cNvPr id="0" name=""/>
        <dsp:cNvSpPr/>
      </dsp:nvSpPr>
      <dsp:spPr>
        <a:xfrm>
          <a:off x="77840" y="4490947"/>
          <a:ext cx="713003" cy="71300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BD5462-9F2A-9D4E-A116-B1E5BBC4B2E1}">
      <dsp:nvSpPr>
        <dsp:cNvPr id="0" name=""/>
        <dsp:cNvSpPr/>
      </dsp:nvSpPr>
      <dsp:spPr>
        <a:xfrm>
          <a:off x="-6126182" y="-937289"/>
          <a:ext cx="7292539" cy="7292539"/>
        </a:xfrm>
        <a:prstGeom prst="blockArc">
          <a:avLst>
            <a:gd name="adj1" fmla="val 18900000"/>
            <a:gd name="adj2" fmla="val 2700000"/>
            <a:gd name="adj3" fmla="val 296"/>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9613D6-CE19-7947-90EB-CFD2194E0831}">
      <dsp:nvSpPr>
        <dsp:cNvPr id="0" name=""/>
        <dsp:cNvSpPr/>
      </dsp:nvSpPr>
      <dsp:spPr>
        <a:xfrm>
          <a:off x="434342" y="285309"/>
          <a:ext cx="7616028" cy="570402"/>
        </a:xfrm>
        <a:prstGeom prst="rect">
          <a:avLst/>
        </a:prstGeom>
        <a:solidFill>
          <a:schemeClr val="bg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757" tIns="78740" rIns="78740" bIns="78740" numCol="1" spcCol="1270" anchor="ctr" anchorCtr="0">
          <a:noAutofit/>
        </a:bodyPr>
        <a:lstStyle/>
        <a:p>
          <a:pPr marL="0" lvl="0" indent="0" algn="l" defTabSz="1377950">
            <a:lnSpc>
              <a:spcPct val="90000"/>
            </a:lnSpc>
            <a:spcBef>
              <a:spcPct val="0"/>
            </a:spcBef>
            <a:spcAft>
              <a:spcPct val="35000"/>
            </a:spcAft>
            <a:buNone/>
          </a:pPr>
          <a:r>
            <a:rPr lang="en-GB" sz="3100" kern="1200">
              <a:solidFill>
                <a:schemeClr val="tx1"/>
              </a:solidFill>
            </a:rPr>
            <a:t>Proposed Method</a:t>
          </a:r>
          <a:endParaRPr lang="en-GB" sz="3100" kern="1200" dirty="0">
            <a:solidFill>
              <a:schemeClr val="tx1"/>
            </a:solidFill>
          </a:endParaRPr>
        </a:p>
      </dsp:txBody>
      <dsp:txXfrm>
        <a:off x="434342" y="285309"/>
        <a:ext cx="7616028" cy="570402"/>
      </dsp:txXfrm>
    </dsp:sp>
    <dsp:sp modelId="{57456F47-9A15-7246-8414-35D35D667B20}">
      <dsp:nvSpPr>
        <dsp:cNvPr id="0" name=""/>
        <dsp:cNvSpPr/>
      </dsp:nvSpPr>
      <dsp:spPr>
        <a:xfrm>
          <a:off x="77840" y="214009"/>
          <a:ext cx="713003" cy="71300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A8242D-936A-6F4B-AF09-BD4DA942A6DE}">
      <dsp:nvSpPr>
        <dsp:cNvPr id="0" name=""/>
        <dsp:cNvSpPr/>
      </dsp:nvSpPr>
      <dsp:spPr>
        <a:xfrm>
          <a:off x="903538" y="1140805"/>
          <a:ext cx="7146832" cy="570402"/>
        </a:xfrm>
        <a:prstGeom prst="rect">
          <a:avLst/>
        </a:prstGeom>
        <a:solidFill>
          <a:schemeClr val="bg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757" tIns="78740" rIns="78740" bIns="78740" numCol="1" spcCol="1270" anchor="ctr" anchorCtr="0">
          <a:noAutofit/>
        </a:bodyPr>
        <a:lstStyle/>
        <a:p>
          <a:pPr marL="0" lvl="0" indent="0" algn="l" defTabSz="1377950">
            <a:lnSpc>
              <a:spcPct val="90000"/>
            </a:lnSpc>
            <a:spcBef>
              <a:spcPct val="0"/>
            </a:spcBef>
            <a:spcAft>
              <a:spcPct val="35000"/>
            </a:spcAft>
            <a:buNone/>
          </a:pPr>
          <a:r>
            <a:rPr lang="en-GB" sz="3100" kern="1200" dirty="0">
              <a:solidFill>
                <a:schemeClr val="tx1"/>
              </a:solidFill>
            </a:rPr>
            <a:t>Dataset</a:t>
          </a:r>
        </a:p>
      </dsp:txBody>
      <dsp:txXfrm>
        <a:off x="903538" y="1140805"/>
        <a:ext cx="7146832" cy="570402"/>
      </dsp:txXfrm>
    </dsp:sp>
    <dsp:sp modelId="{3276D60D-2E82-C948-84A9-13602D37BA1C}">
      <dsp:nvSpPr>
        <dsp:cNvPr id="0" name=""/>
        <dsp:cNvSpPr/>
      </dsp:nvSpPr>
      <dsp:spPr>
        <a:xfrm>
          <a:off x="547036" y="1069505"/>
          <a:ext cx="713003" cy="71300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56E4A37-A36D-C54F-81FD-81F3630D0EE7}">
      <dsp:nvSpPr>
        <dsp:cNvPr id="0" name=""/>
        <dsp:cNvSpPr/>
      </dsp:nvSpPr>
      <dsp:spPr>
        <a:xfrm>
          <a:off x="1118089" y="1996301"/>
          <a:ext cx="6932281" cy="570402"/>
        </a:xfrm>
        <a:prstGeom prst="rect">
          <a:avLst/>
        </a:prstGeom>
        <a:solidFill>
          <a:schemeClr val="bg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757" tIns="78740" rIns="78740" bIns="78740" numCol="1" spcCol="1270" anchor="ctr" anchorCtr="0">
          <a:noAutofit/>
        </a:bodyPr>
        <a:lstStyle/>
        <a:p>
          <a:pPr marL="0" lvl="0" indent="0" algn="l" defTabSz="1377950">
            <a:lnSpc>
              <a:spcPct val="90000"/>
            </a:lnSpc>
            <a:spcBef>
              <a:spcPct val="0"/>
            </a:spcBef>
            <a:spcAft>
              <a:spcPct val="35000"/>
            </a:spcAft>
            <a:buNone/>
          </a:pPr>
          <a:r>
            <a:rPr lang="en-GB" sz="3100" kern="1200" dirty="0">
              <a:solidFill>
                <a:schemeClr val="tx1"/>
              </a:solidFill>
            </a:rPr>
            <a:t>Results</a:t>
          </a:r>
        </a:p>
      </dsp:txBody>
      <dsp:txXfrm>
        <a:off x="1118089" y="1996301"/>
        <a:ext cx="6932281" cy="570402"/>
      </dsp:txXfrm>
    </dsp:sp>
    <dsp:sp modelId="{C72C232D-C0EE-F949-A813-32882F827B8C}">
      <dsp:nvSpPr>
        <dsp:cNvPr id="0" name=""/>
        <dsp:cNvSpPr/>
      </dsp:nvSpPr>
      <dsp:spPr>
        <a:xfrm>
          <a:off x="761587" y="1925001"/>
          <a:ext cx="713003" cy="71300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E1083BB-10F7-B448-8AA1-88F09D8979F7}">
      <dsp:nvSpPr>
        <dsp:cNvPr id="0" name=""/>
        <dsp:cNvSpPr/>
      </dsp:nvSpPr>
      <dsp:spPr>
        <a:xfrm>
          <a:off x="1118089" y="2851256"/>
          <a:ext cx="6932281" cy="570402"/>
        </a:xfrm>
        <a:prstGeom prst="rect">
          <a:avLst/>
        </a:prstGeom>
        <a:solidFill>
          <a:schemeClr val="bg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757" tIns="78740" rIns="78740" bIns="78740" numCol="1" spcCol="1270" anchor="ctr" anchorCtr="0">
          <a:noAutofit/>
        </a:bodyPr>
        <a:lstStyle/>
        <a:p>
          <a:pPr marL="0" lvl="0" indent="0" algn="l" defTabSz="1377950">
            <a:lnSpc>
              <a:spcPct val="90000"/>
            </a:lnSpc>
            <a:spcBef>
              <a:spcPct val="0"/>
            </a:spcBef>
            <a:spcAft>
              <a:spcPct val="35000"/>
            </a:spcAft>
            <a:buNone/>
          </a:pPr>
          <a:r>
            <a:rPr lang="en-GB" sz="3100" kern="1200" dirty="0">
              <a:solidFill>
                <a:schemeClr val="tx1"/>
              </a:solidFill>
            </a:rPr>
            <a:t>Discussion</a:t>
          </a:r>
        </a:p>
      </dsp:txBody>
      <dsp:txXfrm>
        <a:off x="1118089" y="2851256"/>
        <a:ext cx="6932281" cy="570402"/>
      </dsp:txXfrm>
    </dsp:sp>
    <dsp:sp modelId="{9C259DF7-8FF9-144B-8B83-C980F4C9C99E}">
      <dsp:nvSpPr>
        <dsp:cNvPr id="0" name=""/>
        <dsp:cNvSpPr/>
      </dsp:nvSpPr>
      <dsp:spPr>
        <a:xfrm>
          <a:off x="761587" y="2779955"/>
          <a:ext cx="713003" cy="71300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C6281C-89DE-724D-A342-EA83E26D2A24}">
      <dsp:nvSpPr>
        <dsp:cNvPr id="0" name=""/>
        <dsp:cNvSpPr/>
      </dsp:nvSpPr>
      <dsp:spPr>
        <a:xfrm>
          <a:off x="903538" y="3706752"/>
          <a:ext cx="7146832" cy="570402"/>
        </a:xfrm>
        <a:prstGeom prst="rect">
          <a:avLst/>
        </a:prstGeom>
        <a:solidFill>
          <a:schemeClr val="bg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757" tIns="78740" rIns="78740" bIns="78740" numCol="1" spcCol="1270" anchor="ctr" anchorCtr="0">
          <a:noAutofit/>
        </a:bodyPr>
        <a:lstStyle/>
        <a:p>
          <a:pPr marL="0" lvl="0" indent="0" algn="l" defTabSz="1377950">
            <a:lnSpc>
              <a:spcPct val="90000"/>
            </a:lnSpc>
            <a:spcBef>
              <a:spcPct val="0"/>
            </a:spcBef>
            <a:spcAft>
              <a:spcPct val="35000"/>
            </a:spcAft>
            <a:buNone/>
          </a:pPr>
          <a:r>
            <a:rPr lang="en-GB" sz="3100" kern="1200" dirty="0">
              <a:solidFill>
                <a:schemeClr val="tx1"/>
              </a:solidFill>
            </a:rPr>
            <a:t>Conclusions</a:t>
          </a:r>
        </a:p>
      </dsp:txBody>
      <dsp:txXfrm>
        <a:off x="903538" y="3706752"/>
        <a:ext cx="7146832" cy="570402"/>
      </dsp:txXfrm>
    </dsp:sp>
    <dsp:sp modelId="{1A7B5315-0485-8541-B648-07F5B0022A42}">
      <dsp:nvSpPr>
        <dsp:cNvPr id="0" name=""/>
        <dsp:cNvSpPr/>
      </dsp:nvSpPr>
      <dsp:spPr>
        <a:xfrm>
          <a:off x="547036" y="3635451"/>
          <a:ext cx="713003" cy="71300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A41BF6-8D68-D342-82D0-A932921E62E4}">
      <dsp:nvSpPr>
        <dsp:cNvPr id="0" name=""/>
        <dsp:cNvSpPr/>
      </dsp:nvSpPr>
      <dsp:spPr>
        <a:xfrm>
          <a:off x="434342" y="4562248"/>
          <a:ext cx="7616028" cy="570402"/>
        </a:xfrm>
        <a:prstGeom prst="rect">
          <a:avLst/>
        </a:prstGeom>
        <a:solidFill>
          <a:schemeClr val="accent4">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757" tIns="78740" rIns="78740" bIns="78740" numCol="1" spcCol="1270" anchor="ctr" anchorCtr="0">
          <a:noAutofit/>
        </a:bodyPr>
        <a:lstStyle/>
        <a:p>
          <a:pPr marL="0" lvl="0" indent="0" algn="l" defTabSz="1377950">
            <a:lnSpc>
              <a:spcPct val="90000"/>
            </a:lnSpc>
            <a:spcBef>
              <a:spcPct val="0"/>
            </a:spcBef>
            <a:spcAft>
              <a:spcPct val="35000"/>
            </a:spcAft>
            <a:buNone/>
          </a:pPr>
          <a:r>
            <a:rPr lang="en-GB" sz="3100" kern="1200" dirty="0">
              <a:solidFill>
                <a:schemeClr val="tx1"/>
              </a:solidFill>
            </a:rPr>
            <a:t>Improvements</a:t>
          </a:r>
        </a:p>
      </dsp:txBody>
      <dsp:txXfrm>
        <a:off x="434342" y="4562248"/>
        <a:ext cx="7616028" cy="570402"/>
      </dsp:txXfrm>
    </dsp:sp>
    <dsp:sp modelId="{AD230951-270C-7B43-915C-E384707FE670}">
      <dsp:nvSpPr>
        <dsp:cNvPr id="0" name=""/>
        <dsp:cNvSpPr/>
      </dsp:nvSpPr>
      <dsp:spPr>
        <a:xfrm>
          <a:off x="77840" y="4490947"/>
          <a:ext cx="713003" cy="713003"/>
        </a:xfrm>
        <a:prstGeom prst="ellipse">
          <a:avLst/>
        </a:prstGeom>
        <a:solidFill>
          <a:schemeClr val="lt1">
            <a:hueOff val="0"/>
            <a:satOff val="0"/>
            <a:lumOff val="0"/>
            <a:alphaOff val="0"/>
          </a:schemeClr>
        </a:solidFill>
        <a:ln w="12700" cap="flat" cmpd="sng" algn="ctr">
          <a:solidFill>
            <a:schemeClr val="accent4">
              <a:lumMod val="7500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1"/>
            <a:ext cx="2945862" cy="497333"/>
          </a:xfrm>
          <a:prstGeom prst="rect">
            <a:avLst/>
          </a:prstGeom>
        </p:spPr>
        <p:txBody>
          <a:bodyPr vert="horz" lIns="88221" tIns="44111" rIns="88221" bIns="44111" rtlCol="0"/>
          <a:lstStyle>
            <a:lvl1pPr algn="l" eaLnBrk="1" fontAlgn="auto" hangingPunct="1">
              <a:spcBef>
                <a:spcPts val="0"/>
              </a:spcBef>
              <a:spcAft>
                <a:spcPts val="0"/>
              </a:spcAft>
              <a:defRPr sz="1000">
                <a:latin typeface="Arial" pitchFamily="34" charset="0"/>
                <a:cs typeface="Arial" pitchFamily="34" charset="0"/>
              </a:defRPr>
            </a:lvl1pPr>
          </a:lstStyle>
          <a:p>
            <a:pPr>
              <a:defRPr/>
            </a:pPr>
            <a:endParaRPr lang="de-DE"/>
          </a:p>
        </p:txBody>
      </p:sp>
      <p:sp>
        <p:nvSpPr>
          <p:cNvPr id="3" name="Datumsplatzhalter 2"/>
          <p:cNvSpPr>
            <a:spLocks noGrp="1"/>
          </p:cNvSpPr>
          <p:nvPr>
            <p:ph type="dt" sz="quarter" idx="1"/>
          </p:nvPr>
        </p:nvSpPr>
        <p:spPr>
          <a:xfrm>
            <a:off x="3850294" y="1"/>
            <a:ext cx="2945862" cy="497333"/>
          </a:xfrm>
          <a:prstGeom prst="rect">
            <a:avLst/>
          </a:prstGeom>
        </p:spPr>
        <p:txBody>
          <a:bodyPr vert="horz" lIns="88221" tIns="44111" rIns="88221" bIns="44111" rtlCol="0"/>
          <a:lstStyle>
            <a:lvl1pPr algn="r" eaLnBrk="1" fontAlgn="auto" hangingPunct="1">
              <a:spcBef>
                <a:spcPts val="0"/>
              </a:spcBef>
              <a:spcAft>
                <a:spcPts val="0"/>
              </a:spcAft>
              <a:defRPr sz="1000">
                <a:latin typeface="Arial" pitchFamily="34" charset="0"/>
                <a:cs typeface="Arial" pitchFamily="34" charset="0"/>
              </a:defRPr>
            </a:lvl1pPr>
          </a:lstStyle>
          <a:p>
            <a:pPr>
              <a:defRPr/>
            </a:pPr>
            <a:fld id="{497B89D5-5017-4396-A2CE-F1C12124EE0F}" type="datetimeFigureOut">
              <a:rPr lang="de-DE"/>
              <a:pPr>
                <a:defRPr/>
              </a:pPr>
              <a:t>20.11.24</a:t>
            </a:fld>
            <a:endParaRPr lang="de-DE" dirty="0"/>
          </a:p>
        </p:txBody>
      </p:sp>
      <p:sp>
        <p:nvSpPr>
          <p:cNvPr id="4" name="Fußzeilenplatzhalter 3"/>
          <p:cNvSpPr>
            <a:spLocks noGrp="1"/>
          </p:cNvSpPr>
          <p:nvPr>
            <p:ph type="ftr" sz="quarter" idx="2"/>
          </p:nvPr>
        </p:nvSpPr>
        <p:spPr>
          <a:xfrm>
            <a:off x="0" y="9429305"/>
            <a:ext cx="2945862" cy="497333"/>
          </a:xfrm>
          <a:prstGeom prst="rect">
            <a:avLst/>
          </a:prstGeom>
        </p:spPr>
        <p:txBody>
          <a:bodyPr vert="horz" lIns="88221" tIns="44111" rIns="88221" bIns="44111" rtlCol="0" anchor="b"/>
          <a:lstStyle>
            <a:lvl1pPr algn="l" eaLnBrk="1" fontAlgn="auto" hangingPunct="1">
              <a:spcBef>
                <a:spcPts val="0"/>
              </a:spcBef>
              <a:spcAft>
                <a:spcPts val="0"/>
              </a:spcAft>
              <a:defRPr sz="1000">
                <a:latin typeface="Arial" pitchFamily="34" charset="0"/>
                <a:cs typeface="Arial" pitchFamily="34" charset="0"/>
              </a:defRPr>
            </a:lvl1pPr>
          </a:lstStyle>
          <a:p>
            <a:pPr>
              <a:defRPr/>
            </a:pPr>
            <a:endParaRPr lang="de-DE"/>
          </a:p>
        </p:txBody>
      </p:sp>
      <p:sp>
        <p:nvSpPr>
          <p:cNvPr id="5" name="Foliennummernplatzhalter 4"/>
          <p:cNvSpPr>
            <a:spLocks noGrp="1"/>
          </p:cNvSpPr>
          <p:nvPr>
            <p:ph type="sldNum" sz="quarter" idx="3"/>
          </p:nvPr>
        </p:nvSpPr>
        <p:spPr>
          <a:xfrm>
            <a:off x="3850294" y="9429305"/>
            <a:ext cx="2945862" cy="497333"/>
          </a:xfrm>
          <a:prstGeom prst="rect">
            <a:avLst/>
          </a:prstGeom>
        </p:spPr>
        <p:txBody>
          <a:bodyPr vert="horz" wrap="square" lIns="88221" tIns="44111" rIns="88221" bIns="44111" numCol="1" anchor="b" anchorCtr="0" compatLnSpc="1">
            <a:prstTxWarp prst="textNoShape">
              <a:avLst/>
            </a:prstTxWarp>
          </a:bodyPr>
          <a:lstStyle>
            <a:lvl1pPr algn="r" eaLnBrk="1" hangingPunct="1">
              <a:defRPr sz="1000" smtClean="0">
                <a:latin typeface="Arial" pitchFamily="34" charset="0"/>
                <a:cs typeface="Arial" pitchFamily="34" charset="0"/>
              </a:defRPr>
            </a:lvl1pPr>
          </a:lstStyle>
          <a:p>
            <a:pPr>
              <a:defRPr/>
            </a:pPr>
            <a:fld id="{248FB1AA-A6AA-4E9E-8BA1-59AC7FC9D727}" type="slidenum">
              <a:rPr lang="de-DE" altLang="de-DE"/>
              <a:pPr>
                <a:defRPr/>
              </a:pPr>
              <a:t>‹#›</a:t>
            </a:fld>
            <a:endParaRPr lang="de-DE" altLang="de-DE"/>
          </a:p>
        </p:txBody>
      </p:sp>
    </p:spTree>
    <p:extLst>
      <p:ext uri="{BB962C8B-B14F-4D97-AF65-F5344CB8AC3E}">
        <p14:creationId xmlns:p14="http://schemas.microsoft.com/office/powerpoint/2010/main" val="61966642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1"/>
            <a:ext cx="2945862" cy="497333"/>
          </a:xfrm>
          <a:prstGeom prst="rect">
            <a:avLst/>
          </a:prstGeom>
        </p:spPr>
        <p:txBody>
          <a:bodyPr vert="horz" lIns="88221" tIns="44111" rIns="88221" bIns="44111" rtlCol="0"/>
          <a:lstStyle>
            <a:lvl1pPr algn="l" eaLnBrk="1" fontAlgn="auto" hangingPunct="1">
              <a:spcBef>
                <a:spcPts val="0"/>
              </a:spcBef>
              <a:spcAft>
                <a:spcPts val="0"/>
              </a:spcAft>
              <a:defRPr sz="1000">
                <a:latin typeface="Arial" pitchFamily="34" charset="0"/>
                <a:cs typeface="Arial" pitchFamily="34" charset="0"/>
              </a:defRPr>
            </a:lvl1pPr>
          </a:lstStyle>
          <a:p>
            <a:pPr>
              <a:defRPr/>
            </a:pPr>
            <a:endParaRPr lang="de-DE"/>
          </a:p>
        </p:txBody>
      </p:sp>
      <p:sp>
        <p:nvSpPr>
          <p:cNvPr id="3" name="Datumsplatzhalter 2"/>
          <p:cNvSpPr>
            <a:spLocks noGrp="1"/>
          </p:cNvSpPr>
          <p:nvPr>
            <p:ph type="dt" idx="1"/>
          </p:nvPr>
        </p:nvSpPr>
        <p:spPr>
          <a:xfrm>
            <a:off x="3850294" y="1"/>
            <a:ext cx="2945862" cy="497333"/>
          </a:xfrm>
          <a:prstGeom prst="rect">
            <a:avLst/>
          </a:prstGeom>
        </p:spPr>
        <p:txBody>
          <a:bodyPr vert="horz" lIns="88221" tIns="44111" rIns="88221" bIns="44111" rtlCol="0"/>
          <a:lstStyle>
            <a:lvl1pPr algn="r" eaLnBrk="1" fontAlgn="auto" hangingPunct="1">
              <a:spcBef>
                <a:spcPts val="0"/>
              </a:spcBef>
              <a:spcAft>
                <a:spcPts val="0"/>
              </a:spcAft>
              <a:defRPr sz="1000">
                <a:latin typeface="+mn-lt"/>
              </a:defRPr>
            </a:lvl1pPr>
          </a:lstStyle>
          <a:p>
            <a:pPr>
              <a:defRPr/>
            </a:pPr>
            <a:fld id="{4EEC745E-66A0-4F49-903C-36561B63B5F1}" type="datetimeFigureOut">
              <a:rPr lang="de-DE"/>
              <a:pPr>
                <a:defRPr/>
              </a:pPr>
              <a:t>20.11.24</a:t>
            </a:fld>
            <a:endParaRPr lang="de-DE" dirty="0"/>
          </a:p>
        </p:txBody>
      </p:sp>
      <p:sp>
        <p:nvSpPr>
          <p:cNvPr id="4" name="Folienbildplatzhalt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88221" tIns="44111" rIns="88221" bIns="44111" rtlCol="0" anchor="ctr"/>
          <a:lstStyle/>
          <a:p>
            <a:pPr lvl="0"/>
            <a:endParaRPr lang="de-DE" noProof="0"/>
          </a:p>
        </p:txBody>
      </p:sp>
      <p:sp>
        <p:nvSpPr>
          <p:cNvPr id="5" name="Notizenplatzhalter 4"/>
          <p:cNvSpPr>
            <a:spLocks noGrp="1"/>
          </p:cNvSpPr>
          <p:nvPr>
            <p:ph type="body" sz="quarter" idx="3"/>
          </p:nvPr>
        </p:nvSpPr>
        <p:spPr>
          <a:xfrm>
            <a:off x="679464" y="4777782"/>
            <a:ext cx="5438748" cy="3907834"/>
          </a:xfrm>
          <a:prstGeom prst="rect">
            <a:avLst/>
          </a:prstGeom>
        </p:spPr>
        <p:txBody>
          <a:bodyPr vert="horz" lIns="88221" tIns="44111" rIns="88221" bIns="44111" rtlCol="0"/>
          <a:lstStyle/>
          <a:p>
            <a:pPr lvl="0"/>
            <a:r>
              <a:rPr lang="de-DE" noProof="0" dirty="0"/>
              <a:t>Textmasterformat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6" name="Fußzeilenplatzhalter 5"/>
          <p:cNvSpPr>
            <a:spLocks noGrp="1"/>
          </p:cNvSpPr>
          <p:nvPr>
            <p:ph type="ftr" sz="quarter" idx="4"/>
          </p:nvPr>
        </p:nvSpPr>
        <p:spPr>
          <a:xfrm>
            <a:off x="0" y="9429305"/>
            <a:ext cx="2945862" cy="497333"/>
          </a:xfrm>
          <a:prstGeom prst="rect">
            <a:avLst/>
          </a:prstGeom>
        </p:spPr>
        <p:txBody>
          <a:bodyPr vert="horz" lIns="88221" tIns="44111" rIns="88221" bIns="44111" rtlCol="0" anchor="b"/>
          <a:lstStyle>
            <a:lvl1pPr algn="l" eaLnBrk="1" fontAlgn="auto" hangingPunct="1">
              <a:spcBef>
                <a:spcPts val="0"/>
              </a:spcBef>
              <a:spcAft>
                <a:spcPts val="0"/>
              </a:spcAft>
              <a:defRPr sz="1000">
                <a:latin typeface="Arial" pitchFamily="34" charset="0"/>
                <a:cs typeface="Arial" pitchFamily="34" charset="0"/>
              </a:defRPr>
            </a:lvl1pPr>
          </a:lstStyle>
          <a:p>
            <a:pPr>
              <a:defRPr/>
            </a:pPr>
            <a:endParaRPr lang="de-DE"/>
          </a:p>
        </p:txBody>
      </p:sp>
      <p:sp>
        <p:nvSpPr>
          <p:cNvPr id="7" name="Foliennummernplatzhalter 6"/>
          <p:cNvSpPr>
            <a:spLocks noGrp="1"/>
          </p:cNvSpPr>
          <p:nvPr>
            <p:ph type="sldNum" sz="quarter" idx="5"/>
          </p:nvPr>
        </p:nvSpPr>
        <p:spPr>
          <a:xfrm>
            <a:off x="3850294" y="9429305"/>
            <a:ext cx="2945862" cy="497333"/>
          </a:xfrm>
          <a:prstGeom prst="rect">
            <a:avLst/>
          </a:prstGeom>
        </p:spPr>
        <p:txBody>
          <a:bodyPr vert="horz" wrap="square" lIns="88221" tIns="44111" rIns="88221" bIns="44111" numCol="1" anchor="b" anchorCtr="0" compatLnSpc="1">
            <a:prstTxWarp prst="textNoShape">
              <a:avLst/>
            </a:prstTxWarp>
          </a:bodyPr>
          <a:lstStyle>
            <a:lvl1pPr algn="r" eaLnBrk="1" hangingPunct="1">
              <a:defRPr sz="1000" smtClean="0">
                <a:latin typeface="Arial" pitchFamily="34" charset="0"/>
                <a:cs typeface="Arial" pitchFamily="34" charset="0"/>
              </a:defRPr>
            </a:lvl1pPr>
          </a:lstStyle>
          <a:p>
            <a:pPr>
              <a:defRPr/>
            </a:pPr>
            <a:fld id="{0DA392A4-A5B0-45A3-B126-38BB4DB33CBB}" type="slidenum">
              <a:rPr lang="de-DE" altLang="de-DE"/>
              <a:pPr>
                <a:defRPr/>
              </a:pPr>
              <a:t>‹#›</a:t>
            </a:fld>
            <a:endParaRPr lang="de-DE" altLang="de-DE"/>
          </a:p>
        </p:txBody>
      </p:sp>
    </p:spTree>
    <p:extLst>
      <p:ext uri="{BB962C8B-B14F-4D97-AF65-F5344CB8AC3E}">
        <p14:creationId xmlns:p14="http://schemas.microsoft.com/office/powerpoint/2010/main" val="1167964405"/>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000" kern="1200">
        <a:solidFill>
          <a:schemeClr val="tx1"/>
        </a:solidFill>
        <a:latin typeface="Arial" pitchFamily="34" charset="0"/>
        <a:ea typeface="+mn-ea"/>
        <a:cs typeface="Arial" pitchFamily="34" charset="0"/>
      </a:defRPr>
    </a:lvl1pPr>
    <a:lvl2pPr marL="457200" algn="l" rtl="0" eaLnBrk="0" fontAlgn="base" hangingPunct="0">
      <a:spcBef>
        <a:spcPct val="30000"/>
      </a:spcBef>
      <a:spcAft>
        <a:spcPct val="0"/>
      </a:spcAft>
      <a:defRPr sz="1000" kern="1200">
        <a:solidFill>
          <a:schemeClr val="tx1"/>
        </a:solidFill>
        <a:latin typeface="Arial" pitchFamily="34" charset="0"/>
        <a:ea typeface="+mn-ea"/>
        <a:cs typeface="Arial" pitchFamily="34" charset="0"/>
      </a:defRPr>
    </a:lvl2pPr>
    <a:lvl3pPr marL="914400" algn="l" rtl="0" eaLnBrk="0" fontAlgn="base" hangingPunct="0">
      <a:spcBef>
        <a:spcPct val="30000"/>
      </a:spcBef>
      <a:spcAft>
        <a:spcPct val="0"/>
      </a:spcAft>
      <a:defRPr sz="1000" kern="1200">
        <a:solidFill>
          <a:schemeClr val="tx1"/>
        </a:solidFill>
        <a:latin typeface="Arial" pitchFamily="34" charset="0"/>
        <a:ea typeface="+mn-ea"/>
        <a:cs typeface="Arial" pitchFamily="34" charset="0"/>
      </a:defRPr>
    </a:lvl3pPr>
    <a:lvl4pPr marL="1371600" algn="l" rtl="0" eaLnBrk="0" fontAlgn="base" hangingPunct="0">
      <a:spcBef>
        <a:spcPct val="30000"/>
      </a:spcBef>
      <a:spcAft>
        <a:spcPct val="0"/>
      </a:spcAft>
      <a:defRPr sz="1000" kern="1200">
        <a:solidFill>
          <a:schemeClr val="tx1"/>
        </a:solidFill>
        <a:latin typeface="Arial" pitchFamily="34" charset="0"/>
        <a:ea typeface="+mn-ea"/>
        <a:cs typeface="Arial" pitchFamily="34" charset="0"/>
      </a:defRPr>
    </a:lvl4pPr>
    <a:lvl5pPr marL="1828800" algn="l" rtl="0" eaLnBrk="0" fontAlgn="base" hangingPunct="0">
      <a:spcBef>
        <a:spcPct val="30000"/>
      </a:spcBef>
      <a:spcAft>
        <a:spcPct val="0"/>
      </a:spcAft>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Good morning and welcome. My name is Utku and I’ d like to present my master’ s thesis titled as Advancing Nano-CT Image analysis in Battery Research through Image Fusion Diffusion Models.</a:t>
            </a:r>
          </a:p>
        </p:txBody>
      </p:sp>
    </p:spTree>
    <p:extLst>
      <p:ext uri="{BB962C8B-B14F-4D97-AF65-F5344CB8AC3E}">
        <p14:creationId xmlns:p14="http://schemas.microsoft.com/office/powerpoint/2010/main" val="3109963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From</a:t>
            </a:r>
            <a:r>
              <a:rPr lang="de-DE" dirty="0"/>
              <a:t> </a:t>
            </a:r>
            <a:r>
              <a:rPr lang="de-DE" dirty="0" err="1"/>
              <a:t>the</a:t>
            </a:r>
            <a:r>
              <a:rPr lang="de-DE" dirty="0"/>
              <a:t> </a:t>
            </a:r>
            <a:r>
              <a:rPr lang="de-DE" dirty="0" err="1"/>
              <a:t>raw</a:t>
            </a:r>
            <a:r>
              <a:rPr lang="de-DE" dirty="0"/>
              <a:t> </a:t>
            </a:r>
            <a:r>
              <a:rPr lang="de-DE" dirty="0" err="1"/>
              <a:t>images</a:t>
            </a:r>
            <a:r>
              <a:rPr lang="de-DE" dirty="0"/>
              <a:t> </a:t>
            </a:r>
            <a:r>
              <a:rPr lang="de-DE" dirty="0" err="1"/>
              <a:t>of</a:t>
            </a:r>
            <a:r>
              <a:rPr lang="de-DE" dirty="0"/>
              <a:t> </a:t>
            </a:r>
            <a:r>
              <a:rPr lang="de-DE" dirty="0" err="1"/>
              <a:t>size</a:t>
            </a:r>
            <a:r>
              <a:rPr lang="de-DE" dirty="0"/>
              <a:t> 2048 </a:t>
            </a:r>
            <a:r>
              <a:rPr lang="de-DE" dirty="0" err="1"/>
              <a:t>by</a:t>
            </a:r>
            <a:r>
              <a:rPr lang="de-DE" dirty="0"/>
              <a:t> 2048, a </a:t>
            </a:r>
            <a:r>
              <a:rPr lang="de-DE" dirty="0" err="1"/>
              <a:t>data</a:t>
            </a:r>
            <a:r>
              <a:rPr lang="de-DE" dirty="0"/>
              <a:t> </a:t>
            </a:r>
            <a:r>
              <a:rPr lang="de-DE" dirty="0" err="1"/>
              <a:t>pile</a:t>
            </a:r>
            <a:r>
              <a:rPr lang="de-DE" dirty="0"/>
              <a:t> </a:t>
            </a:r>
            <a:r>
              <a:rPr lang="de-DE" dirty="0" err="1"/>
              <a:t>is</a:t>
            </a:r>
            <a:r>
              <a:rPr lang="de-DE" dirty="0"/>
              <a:t> </a:t>
            </a:r>
            <a:r>
              <a:rPr lang="de-DE" dirty="0" err="1"/>
              <a:t>created</a:t>
            </a:r>
            <a:r>
              <a:rPr lang="de-DE" dirty="0"/>
              <a:t> </a:t>
            </a:r>
            <a:r>
              <a:rPr lang="de-DE" dirty="0" err="1"/>
              <a:t>for</a:t>
            </a:r>
            <a:r>
              <a:rPr lang="de-DE" dirty="0"/>
              <a:t> </a:t>
            </a:r>
            <a:r>
              <a:rPr lang="de-DE" dirty="0" err="1"/>
              <a:t>further</a:t>
            </a:r>
            <a:r>
              <a:rPr lang="de-DE" dirty="0"/>
              <a:t> </a:t>
            </a:r>
            <a:r>
              <a:rPr lang="de-DE" dirty="0" err="1"/>
              <a:t>purposes</a:t>
            </a:r>
            <a:r>
              <a:rPr lang="de-DE" dirty="0"/>
              <a:t>. The </a:t>
            </a:r>
            <a:r>
              <a:rPr lang="de-DE" dirty="0" err="1"/>
              <a:t>data</a:t>
            </a:r>
            <a:r>
              <a:rPr lang="de-DE" dirty="0"/>
              <a:t> </a:t>
            </a:r>
            <a:r>
              <a:rPr lang="de-DE" dirty="0" err="1"/>
              <a:t>pile</a:t>
            </a:r>
            <a:r>
              <a:rPr lang="de-DE" dirty="0"/>
              <a:t> </a:t>
            </a:r>
            <a:r>
              <a:rPr lang="de-DE" dirty="0" err="1"/>
              <a:t>consists</a:t>
            </a:r>
            <a:r>
              <a:rPr lang="de-DE" dirty="0"/>
              <a:t> </a:t>
            </a:r>
            <a:r>
              <a:rPr lang="de-DE" dirty="0" err="1"/>
              <a:t>of</a:t>
            </a:r>
            <a:r>
              <a:rPr lang="de-DE" dirty="0"/>
              <a:t> </a:t>
            </a:r>
            <a:r>
              <a:rPr lang="de-DE" dirty="0" err="1"/>
              <a:t>patches</a:t>
            </a:r>
            <a:r>
              <a:rPr lang="de-DE" dirty="0"/>
              <a:t> </a:t>
            </a:r>
            <a:r>
              <a:rPr lang="de-DE" dirty="0" err="1"/>
              <a:t>cropped</a:t>
            </a:r>
            <a:r>
              <a:rPr lang="de-DE" dirty="0"/>
              <a:t> </a:t>
            </a:r>
            <a:r>
              <a:rPr lang="de-DE" dirty="0" err="1"/>
              <a:t>from</a:t>
            </a:r>
            <a:r>
              <a:rPr lang="de-DE" dirty="0"/>
              <a:t> </a:t>
            </a:r>
            <a:r>
              <a:rPr lang="de-DE" dirty="0" err="1"/>
              <a:t>the</a:t>
            </a:r>
            <a:r>
              <a:rPr lang="de-DE" dirty="0"/>
              <a:t> original </a:t>
            </a:r>
            <a:r>
              <a:rPr lang="de-DE" dirty="0" err="1"/>
              <a:t>images</a:t>
            </a:r>
            <a:r>
              <a:rPr lang="de-DE" dirty="0"/>
              <a:t> and </a:t>
            </a:r>
            <a:r>
              <a:rPr lang="de-DE" dirty="0" err="1"/>
              <a:t>downscaled</a:t>
            </a:r>
            <a:r>
              <a:rPr lang="de-DE" dirty="0"/>
              <a:t> </a:t>
            </a:r>
            <a:r>
              <a:rPr lang="de-DE" dirty="0" err="1"/>
              <a:t>full</a:t>
            </a:r>
            <a:r>
              <a:rPr lang="de-DE" dirty="0"/>
              <a:t> </a:t>
            </a:r>
            <a:r>
              <a:rPr lang="de-DE" dirty="0" err="1"/>
              <a:t>images</a:t>
            </a:r>
            <a:r>
              <a:rPr lang="de-DE" dirty="0"/>
              <a:t>. 5% </a:t>
            </a:r>
            <a:r>
              <a:rPr lang="de-DE" dirty="0" err="1"/>
              <a:t>of</a:t>
            </a:r>
            <a:r>
              <a:rPr lang="de-DE" dirty="0"/>
              <a:t> </a:t>
            </a:r>
            <a:r>
              <a:rPr lang="de-DE" dirty="0" err="1"/>
              <a:t>the</a:t>
            </a:r>
            <a:r>
              <a:rPr lang="de-DE" dirty="0"/>
              <a:t> </a:t>
            </a:r>
            <a:r>
              <a:rPr lang="de-DE" dirty="0" err="1"/>
              <a:t>resulting</a:t>
            </a:r>
            <a:r>
              <a:rPr lang="de-DE" dirty="0"/>
              <a:t> </a:t>
            </a:r>
            <a:r>
              <a:rPr lang="de-DE" dirty="0" err="1"/>
              <a:t>images</a:t>
            </a:r>
            <a:r>
              <a:rPr lang="de-DE" dirty="0"/>
              <a:t> </a:t>
            </a:r>
            <a:r>
              <a:rPr lang="de-DE" dirty="0" err="1"/>
              <a:t>are</a:t>
            </a:r>
            <a:r>
              <a:rPr lang="de-DE" dirty="0"/>
              <a:t> </a:t>
            </a:r>
            <a:r>
              <a:rPr lang="de-DE" dirty="0" err="1"/>
              <a:t>reserved</a:t>
            </a:r>
            <a:r>
              <a:rPr lang="de-DE" dirty="0"/>
              <a:t> </a:t>
            </a:r>
            <a:r>
              <a:rPr lang="de-DE" dirty="0" err="1"/>
              <a:t>for</a:t>
            </a:r>
            <a:r>
              <a:rPr lang="de-DE" dirty="0"/>
              <a:t> </a:t>
            </a:r>
            <a:r>
              <a:rPr lang="de-DE" dirty="0" err="1"/>
              <a:t>the</a:t>
            </a:r>
            <a:r>
              <a:rPr lang="de-DE" dirty="0"/>
              <a:t> </a:t>
            </a:r>
            <a:r>
              <a:rPr lang="de-DE" dirty="0" err="1"/>
              <a:t>first</a:t>
            </a:r>
            <a:r>
              <a:rPr lang="de-DE" dirty="0"/>
              <a:t> </a:t>
            </a:r>
            <a:r>
              <a:rPr lang="de-DE" dirty="0" err="1"/>
              <a:t>test</a:t>
            </a:r>
            <a:r>
              <a:rPr lang="de-DE" dirty="0"/>
              <a:t> </a:t>
            </a:r>
            <a:r>
              <a:rPr lang="de-DE" dirty="0" err="1"/>
              <a:t>dataset</a:t>
            </a:r>
            <a:r>
              <a:rPr lang="de-DE" dirty="0"/>
              <a:t>.</a:t>
            </a:r>
          </a:p>
          <a:p>
            <a:endParaRPr lang="de-DE" dirty="0"/>
          </a:p>
          <a:p>
            <a:r>
              <a:rPr lang="de-DE" dirty="0" err="1"/>
              <a:t>Some</a:t>
            </a:r>
            <a:r>
              <a:rPr lang="de-DE" dirty="0"/>
              <a:t> </a:t>
            </a:r>
            <a:r>
              <a:rPr lang="de-DE" dirty="0" err="1"/>
              <a:t>of</a:t>
            </a:r>
            <a:r>
              <a:rPr lang="de-DE" dirty="0"/>
              <a:t> </a:t>
            </a:r>
            <a:r>
              <a:rPr lang="de-DE" dirty="0" err="1"/>
              <a:t>the</a:t>
            </a:r>
            <a:r>
              <a:rPr lang="de-DE" dirty="0"/>
              <a:t> </a:t>
            </a:r>
            <a:r>
              <a:rPr lang="de-DE" dirty="0" err="1"/>
              <a:t>full-sized</a:t>
            </a:r>
            <a:r>
              <a:rPr lang="de-DE" dirty="0"/>
              <a:t> </a:t>
            </a:r>
            <a:r>
              <a:rPr lang="de-DE" dirty="0" err="1"/>
              <a:t>images</a:t>
            </a:r>
            <a:r>
              <a:rPr lang="de-DE" dirty="0"/>
              <a:t> </a:t>
            </a:r>
            <a:r>
              <a:rPr lang="de-DE" dirty="0" err="1"/>
              <a:t>are</a:t>
            </a:r>
            <a:r>
              <a:rPr lang="de-DE" dirty="0"/>
              <a:t> </a:t>
            </a:r>
            <a:r>
              <a:rPr lang="de-DE" dirty="0" err="1"/>
              <a:t>undergone</a:t>
            </a:r>
            <a:r>
              <a:rPr lang="de-DE" dirty="0"/>
              <a:t> </a:t>
            </a:r>
            <a:r>
              <a:rPr lang="de-DE" dirty="0" err="1"/>
              <a:t>modifications</a:t>
            </a:r>
            <a:r>
              <a:rPr lang="de-DE" dirty="0"/>
              <a:t> like </a:t>
            </a:r>
            <a:r>
              <a:rPr lang="de-DE" dirty="0" err="1"/>
              <a:t>denoising</a:t>
            </a:r>
            <a:r>
              <a:rPr lang="de-DE" dirty="0"/>
              <a:t> and </a:t>
            </a:r>
            <a:r>
              <a:rPr lang="de-DE" dirty="0" err="1"/>
              <a:t>fusion</a:t>
            </a:r>
            <a:r>
              <a:rPr lang="de-DE" dirty="0"/>
              <a:t> </a:t>
            </a:r>
            <a:r>
              <a:rPr lang="de-DE" dirty="0" err="1"/>
              <a:t>with</a:t>
            </a:r>
            <a:r>
              <a:rPr lang="de-DE" dirty="0"/>
              <a:t> </a:t>
            </a:r>
            <a:r>
              <a:rPr lang="de-DE" dirty="0" err="1"/>
              <a:t>respect</a:t>
            </a:r>
            <a:r>
              <a:rPr lang="de-DE" dirty="0"/>
              <a:t> </a:t>
            </a:r>
            <a:r>
              <a:rPr lang="de-DE" dirty="0" err="1"/>
              <a:t>to</a:t>
            </a:r>
            <a:r>
              <a:rPr lang="de-DE" dirty="0"/>
              <a:t> </a:t>
            </a:r>
            <a:r>
              <a:rPr lang="de-DE" dirty="0" err="1"/>
              <a:t>the</a:t>
            </a:r>
            <a:r>
              <a:rPr lang="de-DE" dirty="0"/>
              <a:t> </a:t>
            </a:r>
            <a:r>
              <a:rPr lang="de-DE" dirty="0" err="1"/>
              <a:t>likelihoods</a:t>
            </a:r>
            <a:r>
              <a:rPr lang="de-DE" dirty="0"/>
              <a:t> </a:t>
            </a:r>
            <a:r>
              <a:rPr lang="de-DE" dirty="0" err="1"/>
              <a:t>defined</a:t>
            </a:r>
            <a:r>
              <a:rPr lang="de-DE" dirty="0"/>
              <a:t> </a:t>
            </a:r>
            <a:r>
              <a:rPr lang="de-DE" dirty="0" err="1"/>
              <a:t>beforehand</a:t>
            </a:r>
            <a:r>
              <a:rPr lang="de-DE" dirty="0"/>
              <a:t>.</a:t>
            </a:r>
          </a:p>
        </p:txBody>
      </p:sp>
    </p:spTree>
    <p:extLst>
      <p:ext uri="{BB962C8B-B14F-4D97-AF65-F5344CB8AC3E}">
        <p14:creationId xmlns:p14="http://schemas.microsoft.com/office/powerpoint/2010/main" val="1341799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The first modification is MMIF. Here you are seeing two monomodal and a fused scanning.</a:t>
            </a:r>
          </a:p>
        </p:txBody>
      </p:sp>
    </p:spTree>
    <p:extLst>
      <p:ext uri="{BB962C8B-B14F-4D97-AF65-F5344CB8AC3E}">
        <p14:creationId xmlns:p14="http://schemas.microsoft.com/office/powerpoint/2010/main" val="23688520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Edges and corners are well defined in PXCT image whereas TXTM image offers higher contrast regions, making it suitable for material segmentation. The fused images on the other hand aim to represent the most prominent aspects of the given modalities in a single image. </a:t>
            </a:r>
          </a:p>
        </p:txBody>
      </p:sp>
    </p:spTree>
    <p:extLst>
      <p:ext uri="{BB962C8B-B14F-4D97-AF65-F5344CB8AC3E}">
        <p14:creationId xmlns:p14="http://schemas.microsoft.com/office/powerpoint/2010/main" val="4060079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The other modification is image denoising. For this purpose, a self-supervised image denoising module called N2F is utilized.</a:t>
            </a:r>
          </a:p>
        </p:txBody>
      </p:sp>
    </p:spTree>
    <p:extLst>
      <p:ext uri="{BB962C8B-B14F-4D97-AF65-F5344CB8AC3E}">
        <p14:creationId xmlns:p14="http://schemas.microsoft.com/office/powerpoint/2010/main" val="40632493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Denoising is applied to cope with the imaging artifacts. The raw image has a rough surface and sometimes those details bias the model. The image on the right has a smoother surface with an infinitesimal loss of resolution.</a:t>
            </a:r>
          </a:p>
        </p:txBody>
      </p:sp>
    </p:spTree>
    <p:extLst>
      <p:ext uri="{BB962C8B-B14F-4D97-AF65-F5344CB8AC3E}">
        <p14:creationId xmlns:p14="http://schemas.microsoft.com/office/powerpoint/2010/main" val="4931910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Some images are undergone the both modifications. </a:t>
            </a:r>
          </a:p>
        </p:txBody>
      </p:sp>
    </p:spTree>
    <p:extLst>
      <p:ext uri="{BB962C8B-B14F-4D97-AF65-F5344CB8AC3E}">
        <p14:creationId xmlns:p14="http://schemas.microsoft.com/office/powerpoint/2010/main" val="13968079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Although the difference is not significant, fusion of denoised samples led a bit higher contrast than plain image fusion.</a:t>
            </a:r>
          </a:p>
        </p:txBody>
      </p:sp>
    </p:spTree>
    <p:extLst>
      <p:ext uri="{BB962C8B-B14F-4D97-AF65-F5344CB8AC3E}">
        <p14:creationId xmlns:p14="http://schemas.microsoft.com/office/powerpoint/2010/main" val="8099161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A second dataset of a completely different domain is used to show the generalization ability of the model better. This dataset includes axial CT scans of human thoraxes and shows the similar characteristics with the original dataset in terms of details and contrast.</a:t>
            </a:r>
          </a:p>
        </p:txBody>
      </p:sp>
    </p:spTree>
    <p:extLst>
      <p:ext uri="{BB962C8B-B14F-4D97-AF65-F5344CB8AC3E}">
        <p14:creationId xmlns:p14="http://schemas.microsoft.com/office/powerpoint/2010/main" val="32339897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DE" dirty="0"/>
              <a:t>The next chapter is the results obtained. But first, I’ d like to mention an important step of training the model: Hyperparameter optimization. </a:t>
            </a:r>
          </a:p>
          <a:p>
            <a:endParaRPr lang="en-DE" dirty="0"/>
          </a:p>
        </p:txBody>
      </p:sp>
    </p:spTree>
    <p:extLst>
      <p:ext uri="{BB962C8B-B14F-4D97-AF65-F5344CB8AC3E}">
        <p14:creationId xmlns:p14="http://schemas.microsoft.com/office/powerpoint/2010/main" val="4988693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During this step, a script tries to maximize the given objective value in a finite number of trials. We adopted pruning strategy for efficiency.</a:t>
            </a:r>
          </a:p>
        </p:txBody>
      </p:sp>
    </p:spTree>
    <p:extLst>
      <p:ext uri="{BB962C8B-B14F-4D97-AF65-F5344CB8AC3E}">
        <p14:creationId xmlns:p14="http://schemas.microsoft.com/office/powerpoint/2010/main" val="100165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This study is first formed as a software-based solution addressing the limitations encountered in lab-based nanotomography such as ... . We approached the problems as image processing tasks. However, DL-based solutions pointed out more problems like ... , leading this study to shape further. The proposed image pipeline, EnDFM is an efficient, reproducible and scalable solution that is capable of reconstructing interpretable multimodal images in seconds.</a:t>
            </a:r>
          </a:p>
        </p:txBody>
      </p:sp>
    </p:spTree>
    <p:extLst>
      <p:ext uri="{BB962C8B-B14F-4D97-AF65-F5344CB8AC3E}">
        <p14:creationId xmlns:p14="http://schemas.microsoft.com/office/powerpoint/2010/main" val="26520243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The objective function is defined as the linear combination of training loss and the evaluation metrics used in this study. The ranges of metrics are given in the right where the desired valuesare given next to the green color. The first two metrics, LPIPS and SSIM represent the human perception whereas PSNR represents the image quality.</a:t>
            </a:r>
          </a:p>
        </p:txBody>
      </p:sp>
    </p:spTree>
    <p:extLst>
      <p:ext uri="{BB962C8B-B14F-4D97-AF65-F5344CB8AC3E}">
        <p14:creationId xmlns:p14="http://schemas.microsoft.com/office/powerpoint/2010/main" val="282867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T</a:t>
            </a:r>
            <a:r>
              <a:rPr lang="en-GB" dirty="0"/>
              <a:t>his process results the relative importance of the hyperparameters on the score function along with their optimal values. As could be seen on the right, the most important parameters are learning rate and number of residual blocks.</a:t>
            </a:r>
            <a:endParaRPr lang="en-DE" dirty="0"/>
          </a:p>
        </p:txBody>
      </p:sp>
    </p:spTree>
    <p:extLst>
      <p:ext uri="{BB962C8B-B14F-4D97-AF65-F5344CB8AC3E}">
        <p14:creationId xmlns:p14="http://schemas.microsoft.com/office/powerpoint/2010/main" val="37858673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The model resulted feasible results in Medical dataset, although there are visible point-like artifacts in the reconstructed images.</a:t>
            </a:r>
          </a:p>
        </p:txBody>
      </p:sp>
    </p:spTree>
    <p:extLst>
      <p:ext uri="{BB962C8B-B14F-4D97-AF65-F5344CB8AC3E}">
        <p14:creationId xmlns:p14="http://schemas.microsoft.com/office/powerpoint/2010/main" val="33359556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Similarly, the artifacts persist in LIB dataset. </a:t>
            </a:r>
          </a:p>
        </p:txBody>
      </p:sp>
    </p:spTree>
    <p:extLst>
      <p:ext uri="{BB962C8B-B14F-4D97-AF65-F5344CB8AC3E}">
        <p14:creationId xmlns:p14="http://schemas.microsoft.com/office/powerpoint/2010/main" val="19462084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Compared to t</a:t>
            </a:r>
            <a:r>
              <a:rPr lang="en-GB" dirty="0"/>
              <a:t>he</a:t>
            </a:r>
            <a:r>
              <a:rPr lang="en-DE" dirty="0"/>
              <a:t> raw images, denoised images didn’ t result better.</a:t>
            </a:r>
          </a:p>
        </p:txBody>
      </p:sp>
    </p:spTree>
    <p:extLst>
      <p:ext uri="{BB962C8B-B14F-4D97-AF65-F5344CB8AC3E}">
        <p14:creationId xmlns:p14="http://schemas.microsoft.com/office/powerpoint/2010/main" val="7206482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However, t</a:t>
            </a:r>
            <a:r>
              <a:rPr lang="en-GB" dirty="0"/>
              <a:t>he</a:t>
            </a:r>
            <a:r>
              <a:rPr lang="en-DE" dirty="0"/>
              <a:t> model performed better on the fused images considering SSIM.</a:t>
            </a:r>
          </a:p>
        </p:txBody>
      </p:sp>
    </p:spTree>
    <p:extLst>
      <p:ext uri="{BB962C8B-B14F-4D97-AF65-F5344CB8AC3E}">
        <p14:creationId xmlns:p14="http://schemas.microsoft.com/office/powerpoint/2010/main" val="28865760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The most surprising aspect of the model is its’ relatively superior performance on patch images. However, the artifacts are still visible.</a:t>
            </a:r>
          </a:p>
        </p:txBody>
      </p:sp>
    </p:spTree>
    <p:extLst>
      <p:ext uri="{BB962C8B-B14F-4D97-AF65-F5344CB8AC3E}">
        <p14:creationId xmlns:p14="http://schemas.microsoft.com/office/powerpoint/2010/main" val="3339958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To discuss our findings…</a:t>
            </a:r>
          </a:p>
        </p:txBody>
      </p:sp>
    </p:spTree>
    <p:extLst>
      <p:ext uri="{BB962C8B-B14F-4D97-AF65-F5344CB8AC3E}">
        <p14:creationId xmlns:p14="http://schemas.microsoft.com/office/powerpoint/2010/main" val="19059356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This study resulted a lightweight model producing satisfactory results for enhanching tasks. Apart from full image reconstruction, the model proved to be used for patch-based reconstruction , too. To our knowledge, this is the first study aims to combine MMIF and SISR.</a:t>
            </a:r>
          </a:p>
        </p:txBody>
      </p:sp>
    </p:spTree>
    <p:extLst>
      <p:ext uri="{BB962C8B-B14F-4D97-AF65-F5344CB8AC3E}">
        <p14:creationId xmlns:p14="http://schemas.microsoft.com/office/powerpoint/2010/main" val="26383907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However, we encountered a couple of limitations. A shallower module is used to satisfy the computational efficiency by compromising the resolution. The training dataset lacks of diversity by consisting of only two sample groups. Superficial evaluation metrics and roughly formulated objective function are the next limitations on our list. Since diffusion is a relatively newer field of research in SISR task, the literature was figuratively ‘barren’.</a:t>
            </a:r>
          </a:p>
        </p:txBody>
      </p:sp>
    </p:spTree>
    <p:extLst>
      <p:ext uri="{BB962C8B-B14F-4D97-AF65-F5344CB8AC3E}">
        <p14:creationId xmlns:p14="http://schemas.microsoft.com/office/powerpoint/2010/main" val="3343760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The presentation is divided into 6 chapters. </a:t>
            </a:r>
          </a:p>
        </p:txBody>
      </p:sp>
    </p:spTree>
    <p:extLst>
      <p:ext uri="{BB962C8B-B14F-4D97-AF65-F5344CB8AC3E}">
        <p14:creationId xmlns:p14="http://schemas.microsoft.com/office/powerpoint/2010/main" val="31555718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To conclude our study, </a:t>
            </a:r>
          </a:p>
        </p:txBody>
      </p:sp>
    </p:spTree>
    <p:extLst>
      <p:ext uri="{BB962C8B-B14F-4D97-AF65-F5344CB8AC3E}">
        <p14:creationId xmlns:p14="http://schemas.microsoft.com/office/powerpoint/2010/main" val="16768229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 a novel generative method capable of performing given image fusion and super resolution tasks in approximately 10 seconds is proposed. This pipeline could be used as either a standalone module for the existing samples or a preprocessing step for segmentation or classification pipelines. Although the success of the proposal is limited for the time being,  the proposal offers a wide room for improvements by being reproducible and scalable as aimed in the beginning. Hence this brings us to the last chapter,…</a:t>
            </a:r>
          </a:p>
        </p:txBody>
      </p:sp>
    </p:spTree>
    <p:extLst>
      <p:ext uri="{BB962C8B-B14F-4D97-AF65-F5344CB8AC3E}">
        <p14:creationId xmlns:p14="http://schemas.microsoft.com/office/powerpoint/2010/main" val="9656625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Improvements</a:t>
            </a:r>
          </a:p>
        </p:txBody>
      </p:sp>
    </p:spTree>
    <p:extLst>
      <p:ext uri="{BB962C8B-B14F-4D97-AF65-F5344CB8AC3E}">
        <p14:creationId xmlns:p14="http://schemas.microsoft.com/office/powerpoint/2010/main" val="28168998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The performance of t</a:t>
            </a:r>
            <a:r>
              <a:rPr lang="en-GB" dirty="0"/>
              <a:t>he</a:t>
            </a:r>
            <a:r>
              <a:rPr lang="en-DE" dirty="0"/>
              <a:t> proposed method could be increased by ..</a:t>
            </a:r>
            <a:br>
              <a:rPr lang="en-DE" dirty="0"/>
            </a:br>
            <a:br>
              <a:rPr lang="en-DE" dirty="0"/>
            </a:br>
            <a:r>
              <a:rPr lang="en-GB" dirty="0"/>
              <a:t>I</a:t>
            </a:r>
            <a:r>
              <a:rPr lang="en-DE" dirty="0"/>
              <a:t>ntroducing self-supervised learning</a:t>
            </a:r>
          </a:p>
          <a:p>
            <a:endParaRPr lang="en-DE" dirty="0"/>
          </a:p>
          <a:p>
            <a:r>
              <a:rPr lang="en-DE" dirty="0"/>
              <a:t>Using more realistic evaluation metrics and a more accurate objective function</a:t>
            </a:r>
          </a:p>
          <a:p>
            <a:endParaRPr lang="en-DE" dirty="0"/>
          </a:p>
          <a:p>
            <a:r>
              <a:rPr lang="en-DE" dirty="0"/>
              <a:t>Changing present residual blocks with denser ones</a:t>
            </a:r>
          </a:p>
          <a:p>
            <a:endParaRPr lang="en-DE" dirty="0"/>
          </a:p>
          <a:p>
            <a:r>
              <a:rPr lang="en-DE" dirty="0"/>
              <a:t>Unifying the submodules</a:t>
            </a:r>
          </a:p>
          <a:p>
            <a:endParaRPr lang="en-D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DE" dirty="0"/>
              <a:t>After submitting the thesis, I focused on the third option…</a:t>
            </a:r>
          </a:p>
          <a:p>
            <a:endParaRPr lang="en-DE" dirty="0"/>
          </a:p>
        </p:txBody>
      </p:sp>
    </p:spTree>
    <p:extLst>
      <p:ext uri="{BB962C8B-B14F-4D97-AF65-F5344CB8AC3E}">
        <p14:creationId xmlns:p14="http://schemas.microsoft.com/office/powerpoint/2010/main" val="27382693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Denser residual blocks</a:t>
            </a:r>
          </a:p>
        </p:txBody>
      </p:sp>
    </p:spTree>
    <p:extLst>
      <p:ext uri="{BB962C8B-B14F-4D97-AF65-F5344CB8AC3E}">
        <p14:creationId xmlns:p14="http://schemas.microsoft.com/office/powerpoint/2010/main" val="1908371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The original structure of the residual blocks is given on the left whereas a new architecture inspired from Residual Dense Bridges with an additional convolutional layer is given on the right. </a:t>
            </a:r>
          </a:p>
        </p:txBody>
      </p:sp>
    </p:spTree>
    <p:extLst>
      <p:ext uri="{BB962C8B-B14F-4D97-AF65-F5344CB8AC3E}">
        <p14:creationId xmlns:p14="http://schemas.microsoft.com/office/powerpoint/2010/main" val="27981934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3243C2-45FD-DE78-B215-764BF6421D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F2FB21-0601-F311-8C45-763CCF3A31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3A3FBD-06DF-9B3C-FB62-0F230B26B021}"/>
              </a:ext>
            </a:extLst>
          </p:cNvPr>
          <p:cNvSpPr>
            <a:spLocks noGrp="1"/>
          </p:cNvSpPr>
          <p:nvPr>
            <p:ph type="body" idx="1"/>
          </p:nvPr>
        </p:nvSpPr>
        <p:spPr/>
        <p:txBody>
          <a:bodyPr/>
          <a:lstStyle/>
          <a:p>
            <a:r>
              <a:rPr lang="en-DE" dirty="0"/>
              <a:t>There are both qualitative and quantitative enhancements, although some inferior artifacts could be seen still.</a:t>
            </a:r>
          </a:p>
        </p:txBody>
      </p:sp>
    </p:spTree>
    <p:extLst>
      <p:ext uri="{BB962C8B-B14F-4D97-AF65-F5344CB8AC3E}">
        <p14:creationId xmlns:p14="http://schemas.microsoft.com/office/powerpoint/2010/main" val="12735458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For the LIB sample, improvements are gigantic in terms of all metrics adopted. Additionaly, the existing artifacts seem to be dealt with with the new architecture.</a:t>
            </a:r>
          </a:p>
        </p:txBody>
      </p:sp>
    </p:spTree>
    <p:extLst>
      <p:ext uri="{BB962C8B-B14F-4D97-AF65-F5344CB8AC3E}">
        <p14:creationId xmlns:p14="http://schemas.microsoft.com/office/powerpoint/2010/main" val="13237179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FDF92F-DC37-D9DA-B228-9AB6E4BFBA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1ACAFA-98E2-BDF8-2B1B-5B55AFEE77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6A3704-96B2-FBF3-FBC2-A05291C978CE}"/>
              </a:ext>
            </a:extLst>
          </p:cNvPr>
          <p:cNvSpPr>
            <a:spLocks noGrp="1"/>
          </p:cNvSpPr>
          <p:nvPr>
            <p:ph type="body" idx="1"/>
          </p:nvPr>
        </p:nvSpPr>
        <p:spPr/>
        <p:txBody>
          <a:bodyPr/>
          <a:lstStyle/>
          <a:p>
            <a:r>
              <a:rPr lang="en-DE" dirty="0"/>
              <a:t>Similar to the previous sample, reconstruction is almost perfected. Compared to t</a:t>
            </a:r>
            <a:r>
              <a:rPr lang="en-GB" dirty="0"/>
              <a:t>he</a:t>
            </a:r>
            <a:r>
              <a:rPr lang="en-DE" dirty="0"/>
              <a:t> prior sample, model’ s performance s not affected significanly regarding the modality and the denoising operation.</a:t>
            </a:r>
          </a:p>
        </p:txBody>
      </p:sp>
    </p:spTree>
    <p:extLst>
      <p:ext uri="{BB962C8B-B14F-4D97-AF65-F5344CB8AC3E}">
        <p14:creationId xmlns:p14="http://schemas.microsoft.com/office/powerpoint/2010/main" val="22994172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Yet again, the model performed as expected with the fusion of denoised samples.</a:t>
            </a:r>
          </a:p>
        </p:txBody>
      </p:sp>
    </p:spTree>
    <p:extLst>
      <p:ext uri="{BB962C8B-B14F-4D97-AF65-F5344CB8AC3E}">
        <p14:creationId xmlns:p14="http://schemas.microsoft.com/office/powerpoint/2010/main" val="1204952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I would like to begin with the details of the EnDFM.</a:t>
            </a:r>
          </a:p>
        </p:txBody>
      </p:sp>
    </p:spTree>
    <p:extLst>
      <p:ext uri="{BB962C8B-B14F-4D97-AF65-F5344CB8AC3E}">
        <p14:creationId xmlns:p14="http://schemas.microsoft.com/office/powerpoint/2010/main" val="15934031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The artifacts are gone, but t</a:t>
            </a:r>
            <a:r>
              <a:rPr lang="en-GB" dirty="0"/>
              <a:t>he</a:t>
            </a:r>
            <a:r>
              <a:rPr lang="en-DE" dirty="0"/>
              <a:t> texture details are smoothed compared to t</a:t>
            </a:r>
            <a:r>
              <a:rPr lang="en-GB" dirty="0"/>
              <a:t>he</a:t>
            </a:r>
            <a:r>
              <a:rPr lang="en-DE" dirty="0"/>
              <a:t> ground truth. Therefore, the improvement in the metrics are not significant.</a:t>
            </a:r>
          </a:p>
        </p:txBody>
      </p:sp>
    </p:spTree>
    <p:extLst>
      <p:ext uri="{BB962C8B-B14F-4D97-AF65-F5344CB8AC3E}">
        <p14:creationId xmlns:p14="http://schemas.microsoft.com/office/powerpoint/2010/main" val="14332027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With the addition of a new convolutional layer, the total number of parameters is increased by 42.5 percent.</a:t>
            </a:r>
            <a:br>
              <a:rPr lang="en-DE" dirty="0"/>
            </a:br>
            <a:br>
              <a:rPr lang="en-DE" dirty="0"/>
            </a:br>
            <a:r>
              <a:rPr lang="en-DE" dirty="0"/>
              <a:t>However, average psnr over the test data increased sevenfold.</a:t>
            </a:r>
          </a:p>
          <a:p>
            <a:endParaRPr lang="en-DE" dirty="0"/>
          </a:p>
          <a:p>
            <a:r>
              <a:rPr lang="en-DE" dirty="0"/>
              <a:t>The average ssim increased by 31.7 percent ..</a:t>
            </a:r>
          </a:p>
          <a:p>
            <a:endParaRPr lang="en-DE" dirty="0"/>
          </a:p>
          <a:p>
            <a:r>
              <a:rPr lang="en-GB" dirty="0"/>
              <a:t>A</a:t>
            </a:r>
            <a:r>
              <a:rPr lang="en-DE" dirty="0"/>
              <a:t>nd the average lpips dropped by almost 70 percent. Under the light of the new findings, t</a:t>
            </a:r>
            <a:r>
              <a:rPr lang="en-GB" dirty="0"/>
              <a:t>he</a:t>
            </a:r>
            <a:r>
              <a:rPr lang="en-DE" dirty="0"/>
              <a:t> trade-off between the model complexity and the model performance is quite feasbile.</a:t>
            </a:r>
          </a:p>
        </p:txBody>
      </p:sp>
    </p:spTree>
    <p:extLst>
      <p:ext uri="{BB962C8B-B14F-4D97-AF65-F5344CB8AC3E}">
        <p14:creationId xmlns:p14="http://schemas.microsoft.com/office/powerpoint/2010/main" val="35168497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All resources used in this study were granted by RWTH Aachen University.</a:t>
            </a:r>
          </a:p>
        </p:txBody>
      </p:sp>
    </p:spTree>
    <p:extLst>
      <p:ext uri="{BB962C8B-B14F-4D97-AF65-F5344CB8AC3E}">
        <p14:creationId xmlns:p14="http://schemas.microsoft.com/office/powerpoint/2010/main" val="2175794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Thank you for listening.</a:t>
            </a:r>
          </a:p>
        </p:txBody>
      </p:sp>
    </p:spTree>
    <p:extLst>
      <p:ext uri="{BB962C8B-B14F-4D97-AF65-F5344CB8AC3E}">
        <p14:creationId xmlns:p14="http://schemas.microsoft.com/office/powerpoint/2010/main" val="18027523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Highlight </a:t>
            </a:r>
            <a:r>
              <a:rPr lang="de-DE" dirty="0" err="1"/>
              <a:t>the</a:t>
            </a:r>
            <a:r>
              <a:rPr lang="de-DE" dirty="0"/>
              <a:t> </a:t>
            </a:r>
            <a:r>
              <a:rPr lang="de-DE" dirty="0" err="1"/>
              <a:t>encoder</a:t>
            </a:r>
            <a:r>
              <a:rPr lang="de-DE" dirty="0"/>
              <a:t> and </a:t>
            </a:r>
            <a:r>
              <a:rPr lang="de-DE" dirty="0" err="1"/>
              <a:t>encoder</a:t>
            </a:r>
            <a:r>
              <a:rPr lang="de-DE" dirty="0"/>
              <a:t> </a:t>
            </a:r>
            <a:r>
              <a:rPr lang="de-DE" dirty="0" err="1"/>
              <a:t>loss</a:t>
            </a:r>
            <a:r>
              <a:rPr lang="de-DE" dirty="0"/>
              <a:t> -&gt; </a:t>
            </a:r>
            <a:r>
              <a:rPr lang="de-DE" dirty="0" err="1"/>
              <a:t>maybe</a:t>
            </a:r>
            <a:r>
              <a:rPr lang="de-DE" dirty="0"/>
              <a:t> </a:t>
            </a:r>
            <a:r>
              <a:rPr lang="de-DE" dirty="0" err="1"/>
              <a:t>visualize</a:t>
            </a:r>
            <a:r>
              <a:rPr lang="de-DE" dirty="0"/>
              <a:t> </a:t>
            </a:r>
            <a:r>
              <a:rPr lang="de-DE" dirty="0" err="1"/>
              <a:t>it</a:t>
            </a:r>
            <a:endParaRPr lang="de-DE" dirty="0"/>
          </a:p>
        </p:txBody>
      </p:sp>
    </p:spTree>
    <p:extLst>
      <p:ext uri="{BB962C8B-B14F-4D97-AF65-F5344CB8AC3E}">
        <p14:creationId xmlns:p14="http://schemas.microsoft.com/office/powerpoint/2010/main" val="3224060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EnDFM is an abbreviation derived from ... .</a:t>
            </a:r>
          </a:p>
          <a:p>
            <a:endParaRPr lang="en-DE" dirty="0"/>
          </a:p>
          <a:p>
            <a:r>
              <a:rPr lang="en-DE" dirty="0"/>
              <a:t>It consists of two main submodules. DDFM is a diffusion-based MMIF module. It is a combination of an unconditional DDPM and a step of EM algorithm. This module is only used in inference mode.</a:t>
            </a:r>
          </a:p>
          <a:p>
            <a:endParaRPr lang="en-DE" dirty="0"/>
          </a:p>
          <a:p>
            <a:r>
              <a:rPr lang="en-DE" dirty="0"/>
              <a:t>The second submodule is adapted from a SISR model called DiWa. This module is based on Conditional DDPMs and operates in wavelet domain. Before mentioning the datasets the model trained and tested, I would like to introduce the modifications made on the base model.</a:t>
            </a:r>
          </a:p>
          <a:p>
            <a:endParaRPr lang="en-DE" dirty="0"/>
          </a:p>
          <a:p>
            <a:endParaRPr lang="en-DE" dirty="0"/>
          </a:p>
          <a:p>
            <a:endParaRPr lang="en-DE" dirty="0"/>
          </a:p>
          <a:p>
            <a:endParaRPr lang="en-DE" dirty="0"/>
          </a:p>
        </p:txBody>
      </p:sp>
    </p:spTree>
    <p:extLst>
      <p:ext uri="{BB962C8B-B14F-4D97-AF65-F5344CB8AC3E}">
        <p14:creationId xmlns:p14="http://schemas.microsoft.com/office/powerpoint/2010/main" val="4104009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B3A4C9-BF51-F013-F957-F8CC7686A90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9C3323D-AAE6-FF42-02FA-4F2383BD56EA}"/>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5BBFDE41-88A0-16E9-B924-6DE5865A7D7A}"/>
              </a:ext>
            </a:extLst>
          </p:cNvPr>
          <p:cNvSpPr>
            <a:spLocks noGrp="1"/>
          </p:cNvSpPr>
          <p:nvPr>
            <p:ph type="body" idx="1"/>
          </p:nvPr>
        </p:nvSpPr>
        <p:spPr/>
        <p:txBody>
          <a:bodyPr/>
          <a:lstStyle/>
          <a:p>
            <a:r>
              <a:rPr lang="de-DE" dirty="0"/>
              <a:t>The </a:t>
            </a:r>
            <a:r>
              <a:rPr lang="de-DE" dirty="0" err="1"/>
              <a:t>first</a:t>
            </a:r>
            <a:r>
              <a:rPr lang="de-DE" dirty="0"/>
              <a:t> </a:t>
            </a:r>
            <a:r>
              <a:rPr lang="de-DE" dirty="0" err="1"/>
              <a:t>modification</a:t>
            </a:r>
            <a:r>
              <a:rPr lang="de-DE" dirty="0"/>
              <a:t> </a:t>
            </a:r>
            <a:r>
              <a:rPr lang="de-DE" dirty="0" err="1"/>
              <a:t>is</a:t>
            </a:r>
            <a:r>
              <a:rPr lang="de-DE" dirty="0"/>
              <a:t> </a:t>
            </a:r>
            <a:r>
              <a:rPr lang="de-DE" dirty="0" err="1"/>
              <a:t>utilizing</a:t>
            </a:r>
            <a:r>
              <a:rPr lang="de-DE" dirty="0"/>
              <a:t> a </a:t>
            </a:r>
            <a:r>
              <a:rPr lang="de-DE" dirty="0" err="1"/>
              <a:t>more</a:t>
            </a:r>
            <a:r>
              <a:rPr lang="de-DE" dirty="0"/>
              <a:t> </a:t>
            </a:r>
            <a:r>
              <a:rPr lang="de-DE" dirty="0" err="1"/>
              <a:t>complex</a:t>
            </a:r>
            <a:r>
              <a:rPr lang="de-DE" dirty="0"/>
              <a:t> </a:t>
            </a:r>
            <a:r>
              <a:rPr lang="de-DE" dirty="0" err="1"/>
              <a:t>loss</a:t>
            </a:r>
            <a:r>
              <a:rPr lang="de-DE" dirty="0"/>
              <a:t> </a:t>
            </a:r>
            <a:r>
              <a:rPr lang="de-DE" dirty="0" err="1"/>
              <a:t>function</a:t>
            </a:r>
            <a:r>
              <a:rPr lang="de-DE" dirty="0"/>
              <a:t> </a:t>
            </a:r>
            <a:r>
              <a:rPr lang="de-DE" dirty="0" err="1"/>
              <a:t>called</a:t>
            </a:r>
            <a:r>
              <a:rPr lang="de-DE" dirty="0"/>
              <a:t> Huber </a:t>
            </a:r>
            <a:r>
              <a:rPr lang="de-DE" dirty="0" err="1"/>
              <a:t>loss</a:t>
            </a:r>
            <a:r>
              <a:rPr lang="de-DE" dirty="0"/>
              <a:t>. This </a:t>
            </a:r>
            <a:r>
              <a:rPr lang="de-DE" dirty="0" err="1"/>
              <a:t>loss</a:t>
            </a:r>
            <a:r>
              <a:rPr lang="de-DE" dirty="0"/>
              <a:t> </a:t>
            </a:r>
            <a:r>
              <a:rPr lang="de-DE" dirty="0" err="1"/>
              <a:t>function</a:t>
            </a:r>
            <a:r>
              <a:rPr lang="de-DE" dirty="0"/>
              <a:t> </a:t>
            </a:r>
            <a:r>
              <a:rPr lang="de-DE" dirty="0" err="1"/>
              <a:t>acts</a:t>
            </a:r>
            <a:r>
              <a:rPr lang="de-DE" dirty="0"/>
              <a:t> </a:t>
            </a:r>
            <a:r>
              <a:rPr lang="de-DE" dirty="0" err="1"/>
              <a:t>as</a:t>
            </a:r>
            <a:r>
              <a:rPr lang="de-DE" dirty="0"/>
              <a:t> </a:t>
            </a:r>
            <a:r>
              <a:rPr lang="de-DE" dirty="0" err="1"/>
              <a:t>the</a:t>
            </a:r>
            <a:r>
              <a:rPr lang="de-DE" dirty="0"/>
              <a:t> </a:t>
            </a:r>
            <a:r>
              <a:rPr lang="de-DE" dirty="0" err="1"/>
              <a:t>combination</a:t>
            </a:r>
            <a:r>
              <a:rPr lang="de-DE" dirty="0"/>
              <a:t> </a:t>
            </a:r>
            <a:r>
              <a:rPr lang="de-DE" dirty="0" err="1"/>
              <a:t>of</a:t>
            </a:r>
            <a:r>
              <a:rPr lang="de-DE" dirty="0"/>
              <a:t> Mean Absolute and Mean Square </a:t>
            </a:r>
            <a:r>
              <a:rPr lang="de-DE" dirty="0" err="1"/>
              <a:t>errors</a:t>
            </a:r>
            <a:r>
              <a:rPr lang="de-DE" dirty="0"/>
              <a:t> </a:t>
            </a:r>
            <a:r>
              <a:rPr lang="de-DE" dirty="0" err="1"/>
              <a:t>with</a:t>
            </a:r>
            <a:r>
              <a:rPr lang="de-DE" dirty="0"/>
              <a:t> </a:t>
            </a:r>
            <a:r>
              <a:rPr lang="de-DE" dirty="0" err="1"/>
              <a:t>respect</a:t>
            </a:r>
            <a:r>
              <a:rPr lang="de-DE" dirty="0"/>
              <a:t> </a:t>
            </a:r>
            <a:r>
              <a:rPr lang="de-DE" dirty="0" err="1"/>
              <a:t>to</a:t>
            </a:r>
            <a:r>
              <a:rPr lang="de-DE" dirty="0"/>
              <a:t> </a:t>
            </a:r>
            <a:r>
              <a:rPr lang="de-DE" dirty="0" err="1"/>
              <a:t>the</a:t>
            </a:r>
            <a:r>
              <a:rPr lang="de-DE" dirty="0"/>
              <a:t> </a:t>
            </a:r>
            <a:r>
              <a:rPr lang="de-DE" dirty="0" err="1"/>
              <a:t>hyperparameter</a:t>
            </a:r>
            <a:r>
              <a:rPr lang="de-DE" dirty="0"/>
              <a:t>, </a:t>
            </a:r>
            <a:r>
              <a:rPr lang="de-DE" dirty="0" err="1"/>
              <a:t>delta</a:t>
            </a:r>
            <a:r>
              <a:rPr lang="de-DE" dirty="0"/>
              <a:t>. </a:t>
            </a:r>
            <a:r>
              <a:rPr lang="de-DE" dirty="0" err="1"/>
              <a:t>Depending</a:t>
            </a:r>
            <a:r>
              <a:rPr lang="de-DE" dirty="0"/>
              <a:t> on </a:t>
            </a:r>
            <a:r>
              <a:rPr lang="de-DE" dirty="0" err="1"/>
              <a:t>whether</a:t>
            </a:r>
            <a:r>
              <a:rPr lang="de-DE" dirty="0"/>
              <a:t> </a:t>
            </a:r>
            <a:r>
              <a:rPr lang="de-DE" dirty="0" err="1"/>
              <a:t>the</a:t>
            </a:r>
            <a:r>
              <a:rPr lang="de-DE" dirty="0"/>
              <a:t> </a:t>
            </a:r>
            <a:r>
              <a:rPr lang="de-DE" dirty="0" err="1"/>
              <a:t>error</a:t>
            </a:r>
            <a:r>
              <a:rPr lang="de-DE" dirty="0"/>
              <a:t> </a:t>
            </a:r>
            <a:r>
              <a:rPr lang="de-DE" dirty="0" err="1"/>
              <a:t>value</a:t>
            </a:r>
            <a:r>
              <a:rPr lang="de-DE" dirty="0"/>
              <a:t> </a:t>
            </a:r>
            <a:r>
              <a:rPr lang="de-DE" dirty="0" err="1"/>
              <a:t>is</a:t>
            </a:r>
            <a:r>
              <a:rPr lang="de-DE" dirty="0"/>
              <a:t> </a:t>
            </a:r>
            <a:r>
              <a:rPr lang="de-DE" dirty="0" err="1"/>
              <a:t>smaller</a:t>
            </a:r>
            <a:r>
              <a:rPr lang="de-DE" dirty="0"/>
              <a:t> </a:t>
            </a:r>
            <a:r>
              <a:rPr lang="de-DE" dirty="0" err="1"/>
              <a:t>or</a:t>
            </a:r>
            <a:r>
              <a:rPr lang="de-DE" dirty="0"/>
              <a:t> larger </a:t>
            </a:r>
            <a:r>
              <a:rPr lang="de-DE" dirty="0" err="1"/>
              <a:t>than</a:t>
            </a:r>
            <a:r>
              <a:rPr lang="de-DE" dirty="0"/>
              <a:t> </a:t>
            </a:r>
            <a:r>
              <a:rPr lang="de-DE" dirty="0" err="1"/>
              <a:t>delta</a:t>
            </a:r>
            <a:r>
              <a:rPr lang="de-DE" dirty="0"/>
              <a:t>, </a:t>
            </a:r>
            <a:r>
              <a:rPr lang="de-DE" dirty="0" err="1"/>
              <a:t>the</a:t>
            </a:r>
            <a:r>
              <a:rPr lang="de-DE" dirty="0"/>
              <a:t> </a:t>
            </a:r>
            <a:r>
              <a:rPr lang="de-DE" dirty="0" err="1"/>
              <a:t>function</a:t>
            </a:r>
            <a:r>
              <a:rPr lang="de-DE" dirty="0"/>
              <a:t> </a:t>
            </a:r>
            <a:r>
              <a:rPr lang="de-DE" dirty="0" err="1"/>
              <a:t>acts</a:t>
            </a:r>
            <a:r>
              <a:rPr lang="de-DE" dirty="0"/>
              <a:t> like MSE </a:t>
            </a:r>
            <a:r>
              <a:rPr lang="de-DE" dirty="0" err="1"/>
              <a:t>or</a:t>
            </a:r>
            <a:r>
              <a:rPr lang="de-DE" dirty="0"/>
              <a:t> MAE </a:t>
            </a:r>
            <a:r>
              <a:rPr lang="de-DE" dirty="0" err="1"/>
              <a:t>function</a:t>
            </a:r>
            <a:r>
              <a:rPr lang="de-DE" dirty="0"/>
              <a:t>, </a:t>
            </a:r>
            <a:r>
              <a:rPr lang="de-DE" dirty="0" err="1"/>
              <a:t>respectively</a:t>
            </a:r>
            <a:r>
              <a:rPr lang="de-DE" dirty="0"/>
              <a:t>. The </a:t>
            </a:r>
            <a:r>
              <a:rPr lang="de-DE" dirty="0" err="1"/>
              <a:t>reason</a:t>
            </a:r>
            <a:r>
              <a:rPr lang="de-DE" dirty="0"/>
              <a:t> </a:t>
            </a:r>
            <a:r>
              <a:rPr lang="de-DE" dirty="0" err="1"/>
              <a:t>of</a:t>
            </a:r>
            <a:r>
              <a:rPr lang="de-DE" dirty="0"/>
              <a:t> </a:t>
            </a:r>
            <a:r>
              <a:rPr lang="de-DE" dirty="0" err="1"/>
              <a:t>this</a:t>
            </a:r>
            <a:r>
              <a:rPr lang="de-DE" dirty="0"/>
              <a:t> </a:t>
            </a:r>
            <a:r>
              <a:rPr lang="de-DE" dirty="0" err="1"/>
              <a:t>modification</a:t>
            </a:r>
            <a:r>
              <a:rPr lang="de-DE" dirty="0"/>
              <a:t> </a:t>
            </a:r>
            <a:r>
              <a:rPr lang="de-DE" dirty="0" err="1"/>
              <a:t>is</a:t>
            </a:r>
            <a:r>
              <a:rPr lang="de-DE" dirty="0"/>
              <a:t> </a:t>
            </a:r>
            <a:r>
              <a:rPr lang="de-DE" dirty="0" err="1"/>
              <a:t>to</a:t>
            </a:r>
            <a:r>
              <a:rPr lang="de-DE" dirty="0"/>
              <a:t> </a:t>
            </a:r>
            <a:r>
              <a:rPr lang="de-DE" dirty="0" err="1"/>
              <a:t>have</a:t>
            </a:r>
            <a:r>
              <a:rPr lang="de-DE" dirty="0"/>
              <a:t> </a:t>
            </a:r>
            <a:r>
              <a:rPr lang="de-DE" dirty="0" err="1"/>
              <a:t>the</a:t>
            </a:r>
            <a:r>
              <a:rPr lang="de-DE" dirty="0"/>
              <a:t> </a:t>
            </a:r>
            <a:r>
              <a:rPr lang="de-DE" dirty="0" err="1"/>
              <a:t>differentiability</a:t>
            </a:r>
            <a:r>
              <a:rPr lang="de-DE" dirty="0"/>
              <a:t> </a:t>
            </a:r>
            <a:r>
              <a:rPr lang="de-DE" dirty="0" err="1"/>
              <a:t>property</a:t>
            </a:r>
            <a:r>
              <a:rPr lang="de-DE" dirty="0"/>
              <a:t> </a:t>
            </a:r>
            <a:r>
              <a:rPr lang="de-DE" dirty="0" err="1"/>
              <a:t>of</a:t>
            </a:r>
            <a:r>
              <a:rPr lang="de-DE" dirty="0"/>
              <a:t> l2 norm and not </a:t>
            </a:r>
            <a:r>
              <a:rPr lang="de-DE" dirty="0" err="1"/>
              <a:t>penalizing</a:t>
            </a:r>
            <a:r>
              <a:rPr lang="de-DE" dirty="0"/>
              <a:t> </a:t>
            </a:r>
            <a:r>
              <a:rPr lang="de-DE" dirty="0" err="1"/>
              <a:t>the</a:t>
            </a:r>
            <a:r>
              <a:rPr lang="de-DE" dirty="0"/>
              <a:t> large </a:t>
            </a:r>
            <a:r>
              <a:rPr lang="de-DE" dirty="0" err="1"/>
              <a:t>deviations</a:t>
            </a:r>
            <a:r>
              <a:rPr lang="de-DE" dirty="0"/>
              <a:t> </a:t>
            </a:r>
            <a:r>
              <a:rPr lang="de-DE" dirty="0" err="1"/>
              <a:t>more</a:t>
            </a:r>
            <a:r>
              <a:rPr lang="de-DE" dirty="0"/>
              <a:t>.</a:t>
            </a:r>
          </a:p>
        </p:txBody>
      </p:sp>
    </p:spTree>
    <p:extLst>
      <p:ext uri="{BB962C8B-B14F-4D97-AF65-F5344CB8AC3E}">
        <p14:creationId xmlns:p14="http://schemas.microsoft.com/office/powerpoint/2010/main" val="432188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6A825A-D505-0869-7F15-23EFC5D5701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8B74B40-1B0D-254E-CF74-C36373EFD79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31F710B9-1B8D-CE2E-01F4-C70B63771216}"/>
              </a:ext>
            </a:extLst>
          </p:cNvPr>
          <p:cNvSpPr>
            <a:spLocks noGrp="1"/>
          </p:cNvSpPr>
          <p:nvPr>
            <p:ph type="body" idx="1"/>
          </p:nvPr>
        </p:nvSpPr>
        <p:spPr/>
        <p:txBody>
          <a:bodyPr/>
          <a:lstStyle/>
          <a:p>
            <a:r>
              <a:rPr lang="de-DE" dirty="0"/>
              <a:t>The </a:t>
            </a:r>
            <a:r>
              <a:rPr lang="de-DE" dirty="0" err="1"/>
              <a:t>second</a:t>
            </a:r>
            <a:r>
              <a:rPr lang="de-DE" dirty="0"/>
              <a:t> </a:t>
            </a:r>
            <a:r>
              <a:rPr lang="de-DE" dirty="0" err="1"/>
              <a:t>modification</a:t>
            </a:r>
            <a:r>
              <a:rPr lang="de-DE" dirty="0"/>
              <a:t> </a:t>
            </a:r>
            <a:r>
              <a:rPr lang="de-DE" dirty="0" err="1"/>
              <a:t>is</a:t>
            </a:r>
            <a:r>
              <a:rPr lang="de-DE" dirty="0"/>
              <a:t> </a:t>
            </a:r>
            <a:r>
              <a:rPr lang="de-DE" dirty="0" err="1"/>
              <a:t>introducing</a:t>
            </a:r>
            <a:r>
              <a:rPr lang="de-DE" dirty="0"/>
              <a:t> an </a:t>
            </a:r>
            <a:r>
              <a:rPr lang="de-DE" dirty="0" err="1"/>
              <a:t>auxillary</a:t>
            </a:r>
            <a:r>
              <a:rPr lang="de-DE" dirty="0"/>
              <a:t> </a:t>
            </a:r>
            <a:r>
              <a:rPr lang="de-DE" dirty="0" err="1"/>
              <a:t>loss</a:t>
            </a:r>
            <a:r>
              <a:rPr lang="de-DE" dirty="0"/>
              <a:t> </a:t>
            </a:r>
            <a:r>
              <a:rPr lang="de-DE" dirty="0" err="1"/>
              <a:t>term</a:t>
            </a:r>
            <a:r>
              <a:rPr lang="de-DE" dirty="0"/>
              <a:t> </a:t>
            </a:r>
            <a:r>
              <a:rPr lang="de-DE" dirty="0" err="1"/>
              <a:t>called</a:t>
            </a:r>
            <a:r>
              <a:rPr lang="de-DE" dirty="0"/>
              <a:t> </a:t>
            </a:r>
            <a:r>
              <a:rPr lang="de-DE" dirty="0" err="1"/>
              <a:t>the</a:t>
            </a:r>
            <a:r>
              <a:rPr lang="de-DE" dirty="0"/>
              <a:t> </a:t>
            </a:r>
            <a:r>
              <a:rPr lang="de-DE" dirty="0" err="1"/>
              <a:t>encoder</a:t>
            </a:r>
            <a:r>
              <a:rPr lang="de-DE" dirty="0"/>
              <a:t> </a:t>
            </a:r>
            <a:r>
              <a:rPr lang="de-DE" dirty="0" err="1"/>
              <a:t>loss</a:t>
            </a:r>
            <a:r>
              <a:rPr lang="de-DE" dirty="0"/>
              <a:t>. This </a:t>
            </a:r>
            <a:r>
              <a:rPr lang="de-DE" dirty="0" err="1"/>
              <a:t>loss</a:t>
            </a:r>
            <a:r>
              <a:rPr lang="de-DE" dirty="0"/>
              <a:t> </a:t>
            </a:r>
            <a:r>
              <a:rPr lang="de-DE" dirty="0" err="1"/>
              <a:t>calculates</a:t>
            </a:r>
            <a:r>
              <a:rPr lang="de-DE" dirty="0"/>
              <a:t> </a:t>
            </a:r>
            <a:r>
              <a:rPr lang="de-DE" dirty="0" err="1"/>
              <a:t>the</a:t>
            </a:r>
            <a:r>
              <a:rPr lang="de-DE" dirty="0"/>
              <a:t> </a:t>
            </a:r>
            <a:r>
              <a:rPr lang="de-DE" dirty="0" err="1"/>
              <a:t>distance</a:t>
            </a:r>
            <a:r>
              <a:rPr lang="de-DE" dirty="0"/>
              <a:t> </a:t>
            </a:r>
            <a:r>
              <a:rPr lang="de-DE" dirty="0" err="1"/>
              <a:t>between</a:t>
            </a:r>
            <a:r>
              <a:rPr lang="de-DE" dirty="0"/>
              <a:t> </a:t>
            </a:r>
            <a:r>
              <a:rPr lang="de-DE" dirty="0" err="1"/>
              <a:t>the</a:t>
            </a:r>
            <a:r>
              <a:rPr lang="de-DE" dirty="0"/>
              <a:t> </a:t>
            </a:r>
            <a:r>
              <a:rPr lang="de-DE" dirty="0" err="1"/>
              <a:t>most</a:t>
            </a:r>
            <a:r>
              <a:rPr lang="de-DE" dirty="0"/>
              <a:t> </a:t>
            </a:r>
            <a:r>
              <a:rPr lang="de-DE" dirty="0" err="1"/>
              <a:t>densest</a:t>
            </a:r>
            <a:r>
              <a:rPr lang="de-DE" dirty="0"/>
              <a:t> </a:t>
            </a:r>
            <a:r>
              <a:rPr lang="de-DE" dirty="0" err="1"/>
              <a:t>encodings</a:t>
            </a:r>
            <a:r>
              <a:rPr lang="de-DE" dirty="0"/>
              <a:t> </a:t>
            </a:r>
            <a:r>
              <a:rPr lang="de-DE" dirty="0" err="1"/>
              <a:t>of</a:t>
            </a:r>
            <a:r>
              <a:rPr lang="de-DE" dirty="0"/>
              <a:t> </a:t>
            </a:r>
            <a:r>
              <a:rPr lang="de-DE" dirty="0" err="1"/>
              <a:t>the</a:t>
            </a:r>
            <a:r>
              <a:rPr lang="de-DE" dirty="0"/>
              <a:t> </a:t>
            </a:r>
            <a:r>
              <a:rPr lang="de-DE" dirty="0" err="1"/>
              <a:t>input</a:t>
            </a:r>
            <a:r>
              <a:rPr lang="de-DE" dirty="0"/>
              <a:t> and </a:t>
            </a:r>
            <a:r>
              <a:rPr lang="de-DE" dirty="0" err="1"/>
              <a:t>the</a:t>
            </a:r>
            <a:r>
              <a:rPr lang="de-DE" dirty="0"/>
              <a:t> </a:t>
            </a:r>
            <a:r>
              <a:rPr lang="de-DE" dirty="0" err="1"/>
              <a:t>ground</a:t>
            </a:r>
            <a:r>
              <a:rPr lang="de-DE" dirty="0"/>
              <a:t> </a:t>
            </a:r>
            <a:r>
              <a:rPr lang="de-DE" dirty="0" err="1"/>
              <a:t>truth</a:t>
            </a:r>
            <a:r>
              <a:rPr lang="de-DE" dirty="0"/>
              <a:t> </a:t>
            </a:r>
            <a:r>
              <a:rPr lang="de-DE" dirty="0" err="1"/>
              <a:t>images</a:t>
            </a:r>
            <a:r>
              <a:rPr lang="de-DE" dirty="0"/>
              <a:t>. </a:t>
            </a:r>
          </a:p>
          <a:p>
            <a:endParaRPr lang="de-DE" dirty="0"/>
          </a:p>
          <a:p>
            <a:r>
              <a:rPr lang="de-DE" dirty="0"/>
              <a:t>The </a:t>
            </a:r>
            <a:r>
              <a:rPr lang="de-DE" dirty="0" err="1"/>
              <a:t>resulted</a:t>
            </a:r>
            <a:r>
              <a:rPr lang="de-DE" dirty="0"/>
              <a:t> </a:t>
            </a:r>
            <a:r>
              <a:rPr lang="de-DE" dirty="0" err="1"/>
              <a:t>error</a:t>
            </a:r>
            <a:r>
              <a:rPr lang="de-DE" dirty="0"/>
              <a:t> </a:t>
            </a:r>
            <a:r>
              <a:rPr lang="de-DE" dirty="0" err="1"/>
              <a:t>matrix</a:t>
            </a:r>
            <a:r>
              <a:rPr lang="de-DE" dirty="0"/>
              <a:t> </a:t>
            </a:r>
            <a:r>
              <a:rPr lang="de-DE" dirty="0" err="1"/>
              <a:t>is</a:t>
            </a:r>
            <a:r>
              <a:rPr lang="de-DE" dirty="0"/>
              <a:t> </a:t>
            </a:r>
            <a:r>
              <a:rPr lang="de-DE" dirty="0" err="1"/>
              <a:t>then</a:t>
            </a:r>
            <a:r>
              <a:rPr lang="de-DE" dirty="0"/>
              <a:t> </a:t>
            </a:r>
            <a:r>
              <a:rPr lang="de-DE" dirty="0" err="1"/>
              <a:t>fed</a:t>
            </a:r>
            <a:r>
              <a:rPr lang="de-DE" dirty="0"/>
              <a:t> </a:t>
            </a:r>
            <a:r>
              <a:rPr lang="de-DE" dirty="0" err="1"/>
              <a:t>into</a:t>
            </a:r>
            <a:r>
              <a:rPr lang="de-DE" dirty="0"/>
              <a:t> </a:t>
            </a:r>
            <a:r>
              <a:rPr lang="de-DE" dirty="0" err="1"/>
              <a:t>the</a:t>
            </a:r>
            <a:r>
              <a:rPr lang="de-DE" dirty="0"/>
              <a:t> same </a:t>
            </a:r>
            <a:r>
              <a:rPr lang="de-DE" dirty="0" err="1"/>
              <a:t>loss</a:t>
            </a:r>
            <a:r>
              <a:rPr lang="de-DE" dirty="0"/>
              <a:t> </a:t>
            </a:r>
            <a:r>
              <a:rPr lang="de-DE" dirty="0" err="1"/>
              <a:t>function</a:t>
            </a:r>
            <a:r>
              <a:rPr lang="de-DE" dirty="0"/>
              <a:t> </a:t>
            </a:r>
            <a:r>
              <a:rPr lang="de-DE" dirty="0" err="1"/>
              <a:t>mentioned</a:t>
            </a:r>
            <a:r>
              <a:rPr lang="de-DE" dirty="0"/>
              <a:t> </a:t>
            </a:r>
            <a:r>
              <a:rPr lang="de-DE" dirty="0" err="1"/>
              <a:t>before</a:t>
            </a:r>
            <a:r>
              <a:rPr lang="de-DE" dirty="0"/>
              <a:t>. </a:t>
            </a:r>
            <a:r>
              <a:rPr lang="de-DE" dirty="0" err="1"/>
              <a:t>We</a:t>
            </a:r>
            <a:r>
              <a:rPr lang="de-DE" dirty="0"/>
              <a:t> </a:t>
            </a:r>
            <a:r>
              <a:rPr lang="de-DE" dirty="0" err="1"/>
              <a:t>aimed</a:t>
            </a:r>
            <a:r>
              <a:rPr lang="de-DE" dirty="0"/>
              <a:t> </a:t>
            </a:r>
            <a:r>
              <a:rPr lang="de-DE" dirty="0" err="1"/>
              <a:t>to</a:t>
            </a:r>
            <a:r>
              <a:rPr lang="de-DE" dirty="0"/>
              <a:t> </a:t>
            </a:r>
            <a:r>
              <a:rPr lang="de-DE" dirty="0" err="1"/>
              <a:t>make</a:t>
            </a:r>
            <a:r>
              <a:rPr lang="de-DE" dirty="0"/>
              <a:t> </a:t>
            </a:r>
            <a:r>
              <a:rPr lang="de-DE" dirty="0" err="1"/>
              <a:t>the</a:t>
            </a:r>
            <a:r>
              <a:rPr lang="de-DE" dirty="0"/>
              <a:t> </a:t>
            </a:r>
            <a:r>
              <a:rPr lang="de-DE" dirty="0" err="1"/>
              <a:t>model</a:t>
            </a:r>
            <a:r>
              <a:rPr lang="de-DE" dirty="0"/>
              <a:t> </a:t>
            </a:r>
            <a:r>
              <a:rPr lang="de-DE" dirty="0" err="1"/>
              <a:t>converge</a:t>
            </a:r>
            <a:r>
              <a:rPr lang="de-DE" dirty="0"/>
              <a:t> </a:t>
            </a:r>
            <a:r>
              <a:rPr lang="de-DE" dirty="0" err="1"/>
              <a:t>better</a:t>
            </a:r>
            <a:r>
              <a:rPr lang="de-DE" dirty="0"/>
              <a:t> and </a:t>
            </a:r>
            <a:r>
              <a:rPr lang="de-DE" dirty="0" err="1"/>
              <a:t>be</a:t>
            </a:r>
            <a:r>
              <a:rPr lang="de-DE" dirty="0"/>
              <a:t> </a:t>
            </a:r>
            <a:r>
              <a:rPr lang="de-DE" dirty="0" err="1"/>
              <a:t>more</a:t>
            </a:r>
            <a:r>
              <a:rPr lang="de-DE" dirty="0"/>
              <a:t> </a:t>
            </a:r>
            <a:r>
              <a:rPr lang="de-DE" dirty="0" err="1"/>
              <a:t>accurate</a:t>
            </a:r>
            <a:r>
              <a:rPr lang="de-DE" dirty="0"/>
              <a:t> </a:t>
            </a:r>
            <a:r>
              <a:rPr lang="de-DE" dirty="0" err="1"/>
              <a:t>while</a:t>
            </a:r>
            <a:r>
              <a:rPr lang="de-DE" dirty="0"/>
              <a:t> </a:t>
            </a:r>
            <a:r>
              <a:rPr lang="de-DE" dirty="0" err="1"/>
              <a:t>doing</a:t>
            </a:r>
            <a:r>
              <a:rPr lang="de-DE" dirty="0"/>
              <a:t> so. </a:t>
            </a:r>
          </a:p>
        </p:txBody>
      </p:sp>
    </p:spTree>
    <p:extLst>
      <p:ext uri="{BB962C8B-B14F-4D97-AF65-F5344CB8AC3E}">
        <p14:creationId xmlns:p14="http://schemas.microsoft.com/office/powerpoint/2010/main" val="3611292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The second chapter is the datasets.</a:t>
            </a:r>
          </a:p>
        </p:txBody>
      </p:sp>
    </p:spTree>
    <p:extLst>
      <p:ext uri="{BB962C8B-B14F-4D97-AF65-F5344CB8AC3E}">
        <p14:creationId xmlns:p14="http://schemas.microsoft.com/office/powerpoint/2010/main" val="3093959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The model is trained on a LIB dataset of two electrodes in different states.</a:t>
            </a:r>
            <a:br>
              <a:rPr lang="en-DE" dirty="0"/>
            </a:br>
            <a:br>
              <a:rPr lang="en-DE" dirty="0"/>
            </a:br>
            <a:r>
              <a:rPr lang="en-DE" dirty="0"/>
              <a:t>Each electrode has two monomodal scannings, Ptychographic XCT (on the left) and Transmission XTM (on the right). </a:t>
            </a:r>
            <a:br>
              <a:rPr lang="en-DE" dirty="0"/>
            </a:br>
            <a:br>
              <a:rPr lang="en-DE" dirty="0"/>
            </a:br>
            <a:endParaRPr lang="en-DE" dirty="0"/>
          </a:p>
        </p:txBody>
      </p:sp>
    </p:spTree>
    <p:extLst>
      <p:ext uri="{BB962C8B-B14F-4D97-AF65-F5344CB8AC3E}">
        <p14:creationId xmlns:p14="http://schemas.microsoft.com/office/powerpoint/2010/main" val="268003565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oleObject" Target="../embeddings/oleObject2.bin"/><Relationship Id="rId7"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2.emf"/><Relationship Id="rId5" Type="http://schemas.openxmlformats.org/officeDocument/2006/relationships/image" Target="../media/image3.png"/><Relationship Id="rId10" Type="http://schemas.openxmlformats.org/officeDocument/2006/relationships/image" Target="../media/image7.jpeg"/><Relationship Id="rId4" Type="http://schemas.openxmlformats.org/officeDocument/2006/relationships/image" Target="../media/image1.emf"/><Relationship Id="rId9"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2.emf"/><Relationship Id="rId5" Type="http://schemas.openxmlformats.org/officeDocument/2006/relationships/image" Target="../media/image8.jpeg"/><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oleObject" Target="../embeddings/oleObject5.bin"/><Relationship Id="rId7"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image" Target="../media/image2.emf"/><Relationship Id="rId10" Type="http://schemas.openxmlformats.org/officeDocument/2006/relationships/image" Target="../media/image7.jpeg"/><Relationship Id="rId4" Type="http://schemas.openxmlformats.org/officeDocument/2006/relationships/image" Target="../media/image1.emf"/><Relationship Id="rId9" Type="http://schemas.openxmlformats.org/officeDocument/2006/relationships/image" Target="../media/image6.jpeg"/></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2.xml"/><Relationship Id="rId1" Type="http://schemas.openxmlformats.org/officeDocument/2006/relationships/tags" Target="../tags/tag7.xml"/><Relationship Id="rId6" Type="http://schemas.openxmlformats.org/officeDocument/2006/relationships/image" Target="../media/image10.jpg"/><Relationship Id="rId5" Type="http://schemas.openxmlformats.org/officeDocument/2006/relationships/image" Target="../media/image2.emf"/><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2.xml"/><Relationship Id="rId1" Type="http://schemas.openxmlformats.org/officeDocument/2006/relationships/tags" Target="../tags/tag8.xml"/><Relationship Id="rId6" Type="http://schemas.openxmlformats.org/officeDocument/2006/relationships/image" Target="../media/image2.emf"/><Relationship Id="rId5" Type="http://schemas.openxmlformats.org/officeDocument/2006/relationships/image" Target="../media/image8.jpeg"/><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elfolie">
    <p:spTree>
      <p:nvGrpSpPr>
        <p:cNvPr id="1" name=""/>
        <p:cNvGrpSpPr/>
        <p:nvPr/>
      </p:nvGrpSpPr>
      <p:grpSpPr>
        <a:xfrm>
          <a:off x="0" y="0"/>
          <a:ext cx="0" cy="0"/>
          <a:chOff x="0" y="0"/>
          <a:chExt cx="0" cy="0"/>
        </a:xfrm>
      </p:grpSpPr>
      <p:graphicFrame>
        <p:nvGraphicFramePr>
          <p:cNvPr id="16" name="Objekt 15" hidden="1">
            <a:extLst>
              <a:ext uri="{FF2B5EF4-FFF2-40B4-BE49-F238E27FC236}">
                <a16:creationId xmlns:a16="http://schemas.microsoft.com/office/drawing/2014/main" id="{AD307316-3F94-D67F-D973-5AE32D14347C}"/>
              </a:ext>
            </a:extLst>
          </p:cNvPr>
          <p:cNvGraphicFramePr>
            <a:graphicFrameLocks noChangeAspect="1"/>
          </p:cNvGraphicFramePr>
          <p:nvPr userDrawn="1">
            <p:custDataLst>
              <p:tags r:id="rId1"/>
            </p:custDataLst>
            <p:extLst>
              <p:ext uri="{D42A27DB-BD31-4B8C-83A1-F6EECF244321}">
                <p14:modId xmlns:p14="http://schemas.microsoft.com/office/powerpoint/2010/main" val="42222824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7" imgH="348" progId="TCLayout.ActiveDocument.1">
                  <p:embed/>
                </p:oleObj>
              </mc:Choice>
              <mc:Fallback>
                <p:oleObj name="think-cell Folie" r:id="rId3" imgW="347" imgH="348"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0" name="Grafik 19">
            <a:extLst>
              <a:ext uri="{FF2B5EF4-FFF2-40B4-BE49-F238E27FC236}">
                <a16:creationId xmlns:a16="http://schemas.microsoft.com/office/drawing/2014/main" id="{88708C0B-D6AC-9BED-61E7-9A367025B73C}"/>
              </a:ext>
            </a:extLst>
          </p:cNvPr>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a:xfrm>
            <a:off x="9971531" y="-6889"/>
            <a:ext cx="2239901" cy="1902117"/>
          </a:xfrm>
          <a:prstGeom prst="rect">
            <a:avLst/>
          </a:prstGeom>
        </p:spPr>
      </p:pic>
      <p:sp>
        <p:nvSpPr>
          <p:cNvPr id="13" name="Untertitel 2"/>
          <p:cNvSpPr txBox="1">
            <a:spLocks/>
          </p:cNvSpPr>
          <p:nvPr/>
        </p:nvSpPr>
        <p:spPr>
          <a:xfrm>
            <a:off x="383950" y="6076425"/>
            <a:ext cx="6650934" cy="648524"/>
          </a:xfrm>
          <a:prstGeom prst="rect">
            <a:avLst/>
          </a:prstGeom>
        </p:spPr>
        <p:txBody>
          <a:bodyPr lIns="0" tIns="0" rIns="0" bIns="0"/>
          <a:lstStyle>
            <a:lvl1pPr marL="0" indent="0" algn="l" defTabSz="215900" rtl="0" eaLnBrk="1" fontAlgn="base" hangingPunct="1">
              <a:lnSpc>
                <a:spcPct val="100000"/>
              </a:lnSpc>
              <a:spcBef>
                <a:spcPct val="0"/>
              </a:spcBef>
              <a:spcAft>
                <a:spcPct val="0"/>
              </a:spcAft>
              <a:buClr>
                <a:schemeClr val="tx2"/>
              </a:buClr>
              <a:buFont typeface="Arial" charset="0"/>
              <a:buNone/>
              <a:tabLst>
                <a:tab pos="215900" algn="l"/>
              </a:tabLst>
              <a:defRPr sz="2000" kern="1200">
                <a:solidFill>
                  <a:schemeClr val="tx1"/>
                </a:solidFill>
                <a:latin typeface="Arial" panose="020B0604020202020204" pitchFamily="34" charset="0"/>
                <a:ea typeface="+mn-ea"/>
                <a:cs typeface="Arial" panose="020B0604020202020204" pitchFamily="34" charset="0"/>
              </a:defRPr>
            </a:lvl1pPr>
            <a:lvl2pPr marL="457200" indent="0" algn="ctr" rtl="0" eaLnBrk="1" fontAlgn="base" hangingPunct="1">
              <a:spcBef>
                <a:spcPct val="0"/>
              </a:spcBef>
              <a:spcAft>
                <a:spcPct val="0"/>
              </a:spcAft>
              <a:buClr>
                <a:schemeClr val="tx2"/>
              </a:buClr>
              <a:buFont typeface="Symbol" pitchFamily="18" charset="2"/>
              <a:buNone/>
              <a:tabLst>
                <a:tab pos="431800" algn="l"/>
              </a:tabLst>
              <a:defRPr sz="2000" kern="1200">
                <a:solidFill>
                  <a:schemeClr val="tx1"/>
                </a:solidFill>
                <a:latin typeface="Arial" panose="020B0604020202020204" pitchFamily="34" charset="0"/>
                <a:ea typeface="+mn-ea"/>
                <a:cs typeface="Arial" panose="020B0604020202020204" pitchFamily="34" charset="0"/>
              </a:defRPr>
            </a:lvl2pPr>
            <a:lvl3pPr marL="914400" indent="0" algn="ctr" defTabSz="215900" rtl="0" eaLnBrk="1" fontAlgn="base" hangingPunct="1">
              <a:spcBef>
                <a:spcPct val="0"/>
              </a:spcBef>
              <a:spcAft>
                <a:spcPct val="0"/>
              </a:spcAft>
              <a:buClr>
                <a:schemeClr val="tx2"/>
              </a:buClr>
              <a:buSzPct val="80000"/>
              <a:buFont typeface="Wingdings" pitchFamily="2" charset="2"/>
              <a:buNone/>
              <a:tabLst>
                <a:tab pos="647700" algn="l"/>
              </a:tabLst>
              <a:defRPr sz="1800" kern="1200">
                <a:solidFill>
                  <a:schemeClr val="tx1"/>
                </a:solidFill>
                <a:latin typeface="Arial" panose="020B0604020202020204" pitchFamily="34" charset="0"/>
                <a:ea typeface="+mn-ea"/>
                <a:cs typeface="Arial" panose="020B0604020202020204" pitchFamily="34" charset="0"/>
              </a:defRPr>
            </a:lvl3pPr>
            <a:lvl4pPr marL="1371600" indent="0" algn="ctr" defTabSz="215900" rtl="0" eaLnBrk="1" fontAlgn="base" hangingPunct="1">
              <a:spcBef>
                <a:spcPct val="0"/>
              </a:spcBef>
              <a:spcAft>
                <a:spcPct val="0"/>
              </a:spcAft>
              <a:buClr>
                <a:schemeClr val="tx2"/>
              </a:buClr>
              <a:buSzPct val="100000"/>
              <a:buFont typeface="Arial" charset="0"/>
              <a:buNone/>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1828800" indent="0" algn="ctr" rtl="0" eaLnBrk="1" fontAlgn="base" hangingPunct="1">
              <a:lnSpc>
                <a:spcPct val="90000"/>
              </a:lnSpc>
              <a:spcBef>
                <a:spcPct val="0"/>
              </a:spcBef>
              <a:spcAft>
                <a:spcPct val="0"/>
              </a:spcAft>
              <a:buClr>
                <a:schemeClr val="tx2"/>
              </a:buClr>
              <a:buFont typeface="Arial" charset="0"/>
              <a:buNone/>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20000"/>
              </a:lnSpc>
            </a:pPr>
            <a:r>
              <a:rPr lang="en-US" sz="1400" b="1" noProof="0" dirty="0">
                <a:solidFill>
                  <a:srgbClr val="00549F"/>
                </a:solidFill>
                <a:latin typeface="+mn-lt"/>
              </a:rPr>
              <a:t>Center for Ageing, Reliability and Lifetime Prediction of Electrochemical and Power Electronic Systems (CARL)</a:t>
            </a:r>
            <a:endParaRPr lang="de-DE" sz="1400" b="1" noProof="0" dirty="0">
              <a:solidFill>
                <a:srgbClr val="00549F"/>
              </a:solidFill>
              <a:latin typeface="+mn-lt"/>
            </a:endParaRPr>
          </a:p>
        </p:txBody>
      </p:sp>
      <p:sp>
        <p:nvSpPr>
          <p:cNvPr id="26" name="Title 1"/>
          <p:cNvSpPr>
            <a:spLocks noGrp="1"/>
          </p:cNvSpPr>
          <p:nvPr>
            <p:ph type="ctrTitle"/>
          </p:nvPr>
        </p:nvSpPr>
        <p:spPr>
          <a:xfrm>
            <a:off x="383950" y="2487599"/>
            <a:ext cx="11422513" cy="1274776"/>
          </a:xfrm>
          <a:prstGeom prst="rect">
            <a:avLst/>
          </a:prstGeom>
        </p:spPr>
        <p:txBody>
          <a:bodyPr vert="horz" lIns="0" tIns="0" rIns="0" bIns="0" anchor="ctr" anchorCtr="0">
            <a:noAutofit/>
          </a:bodyPr>
          <a:lstStyle>
            <a:lvl1pPr algn="l">
              <a:defRPr sz="3200" b="1" baseline="0">
                <a:solidFill>
                  <a:schemeClr val="tx2"/>
                </a:solidFill>
                <a:latin typeface="Arial" panose="020B0604020202020204" pitchFamily="34" charset="0"/>
                <a:cs typeface="Arial" panose="020B0604020202020204" pitchFamily="34" charset="0"/>
              </a:defRPr>
            </a:lvl1pPr>
          </a:lstStyle>
          <a:p>
            <a:r>
              <a:rPr lang="de-DE"/>
              <a:t>Mastertitelformat bearbeiten</a:t>
            </a:r>
            <a:endParaRPr lang="en-US" dirty="0"/>
          </a:p>
        </p:txBody>
      </p:sp>
      <p:sp>
        <p:nvSpPr>
          <p:cNvPr id="27" name="Subtitle 2"/>
          <p:cNvSpPr>
            <a:spLocks noGrp="1"/>
          </p:cNvSpPr>
          <p:nvPr>
            <p:ph type="subTitle" idx="1"/>
          </p:nvPr>
        </p:nvSpPr>
        <p:spPr>
          <a:xfrm>
            <a:off x="383950" y="3857624"/>
            <a:ext cx="11422513" cy="609601"/>
          </a:xfrm>
          <a:prstGeom prst="rect">
            <a:avLst/>
          </a:prstGeom>
        </p:spPr>
        <p:txBody>
          <a:bodyPr lIns="0" tIns="0" rIns="0" bIns="0"/>
          <a:lstStyle>
            <a:lvl1pPr marL="0" indent="0" algn="l">
              <a:lnSpc>
                <a:spcPct val="100000"/>
              </a:lnSpc>
              <a:buNone/>
              <a:defRPr sz="20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28" name="Fußzeilenplatzhalter 2"/>
          <p:cNvSpPr>
            <a:spLocks noGrp="1"/>
          </p:cNvSpPr>
          <p:nvPr>
            <p:ph type="ftr" sz="quarter" idx="11"/>
          </p:nvPr>
        </p:nvSpPr>
        <p:spPr>
          <a:xfrm>
            <a:off x="383950" y="4980225"/>
            <a:ext cx="11425513" cy="524824"/>
          </a:xfrm>
        </p:spPr>
        <p:txBody>
          <a:bodyPr/>
          <a:lstStyle>
            <a:lvl1pPr>
              <a:defRPr sz="2000">
                <a:solidFill>
                  <a:schemeClr val="tx1"/>
                </a:solidFill>
              </a:defRPr>
            </a:lvl1pPr>
          </a:lstStyle>
          <a:p>
            <a:r>
              <a:rPr lang="en-US"/>
              <a:t>Dirk Uwe Sauer</a:t>
            </a:r>
            <a:endParaRPr lang="en-US" dirty="0"/>
          </a:p>
        </p:txBody>
      </p:sp>
      <p:sp>
        <p:nvSpPr>
          <p:cNvPr id="29" name="Datumsplatzhalter 1"/>
          <p:cNvSpPr>
            <a:spLocks noGrp="1"/>
          </p:cNvSpPr>
          <p:nvPr>
            <p:ph type="dt" sz="half" idx="12"/>
          </p:nvPr>
        </p:nvSpPr>
        <p:spPr>
          <a:xfrm>
            <a:off x="383950" y="4675425"/>
            <a:ext cx="11425513" cy="306150"/>
          </a:xfrm>
        </p:spPr>
        <p:txBody>
          <a:bodyPr/>
          <a:lstStyle>
            <a:lvl1pPr algn="l">
              <a:defRPr sz="2000">
                <a:solidFill>
                  <a:schemeClr val="tx1"/>
                </a:solidFill>
              </a:defRPr>
            </a:lvl1pPr>
          </a:lstStyle>
          <a:p>
            <a:pPr algn="l"/>
            <a:fld id="{D7F12259-4066-44C3-AC08-F5ADAE7E0447}" type="datetime1">
              <a:rPr lang="de-DE" smtClean="0"/>
              <a:t>20.11.24</a:t>
            </a:fld>
            <a:endParaRPr lang="de-DE" dirty="0"/>
          </a:p>
        </p:txBody>
      </p:sp>
      <p:pic>
        <p:nvPicPr>
          <p:cNvPr id="17" name="Grafik 16">
            <a:extLst>
              <a:ext uri="{FF2B5EF4-FFF2-40B4-BE49-F238E27FC236}">
                <a16:creationId xmlns:a16="http://schemas.microsoft.com/office/drawing/2014/main" id="{4DC99CFB-2F20-4630-E9C6-F44AEDF32AFC}"/>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7780427" y="5882400"/>
            <a:ext cx="4136919" cy="975600"/>
          </a:xfrm>
          <a:prstGeom prst="rect">
            <a:avLst/>
          </a:prstGeom>
        </p:spPr>
      </p:pic>
      <p:pic>
        <p:nvPicPr>
          <p:cNvPr id="23" name="Grafik 22">
            <a:extLst>
              <a:ext uri="{FF2B5EF4-FFF2-40B4-BE49-F238E27FC236}">
                <a16:creationId xmlns:a16="http://schemas.microsoft.com/office/drawing/2014/main" id="{28FA4D97-39DA-9A01-61AF-D9262A53F369}"/>
              </a:ext>
            </a:extLst>
          </p:cNvPr>
          <p:cNvPicPr>
            <a:picLocks noChangeAspect="1"/>
          </p:cNvPicPr>
          <p:nvPr userDrawn="1"/>
        </p:nvPicPr>
        <p:blipFill>
          <a:blip r:embed="rId7"/>
          <a:stretch>
            <a:fillRect/>
          </a:stretch>
        </p:blipFill>
        <p:spPr>
          <a:xfrm>
            <a:off x="-21020" y="-6889"/>
            <a:ext cx="2798307" cy="1908213"/>
          </a:xfrm>
          <a:prstGeom prst="rect">
            <a:avLst/>
          </a:prstGeom>
        </p:spPr>
      </p:pic>
      <p:pic>
        <p:nvPicPr>
          <p:cNvPr id="24" name="Grafik 23">
            <a:extLst>
              <a:ext uri="{FF2B5EF4-FFF2-40B4-BE49-F238E27FC236}">
                <a16:creationId xmlns:a16="http://schemas.microsoft.com/office/drawing/2014/main" id="{F3CFB95F-A89D-3843-8CBA-C23BB654A6CC}"/>
              </a:ext>
            </a:extLst>
          </p:cNvPr>
          <p:cNvPicPr>
            <a:picLocks noChangeAspect="1"/>
          </p:cNvPicPr>
          <p:nvPr userDrawn="1"/>
        </p:nvPicPr>
        <p:blipFill>
          <a:blip r:embed="rId8" cstate="hqprint">
            <a:extLst>
              <a:ext uri="{28A0092B-C50C-407E-A947-70E740481C1C}">
                <a14:useLocalDpi xmlns:a14="http://schemas.microsoft.com/office/drawing/2010/main"/>
              </a:ext>
            </a:extLst>
          </a:blip>
          <a:stretch>
            <a:fillRect/>
          </a:stretch>
        </p:blipFill>
        <p:spPr>
          <a:xfrm>
            <a:off x="2777287" y="-6889"/>
            <a:ext cx="1436612" cy="1908000"/>
          </a:xfrm>
          <a:prstGeom prst="rect">
            <a:avLst/>
          </a:prstGeom>
        </p:spPr>
      </p:pic>
      <p:pic>
        <p:nvPicPr>
          <p:cNvPr id="30" name="Grafik 29">
            <a:extLst>
              <a:ext uri="{FF2B5EF4-FFF2-40B4-BE49-F238E27FC236}">
                <a16:creationId xmlns:a16="http://schemas.microsoft.com/office/drawing/2014/main" id="{6E1F503F-FD34-9C0E-42EE-5D2F7B3E8EB5}"/>
              </a:ext>
            </a:extLst>
          </p:cNvPr>
          <p:cNvPicPr>
            <a:picLocks noChangeAspect="1"/>
          </p:cNvPicPr>
          <p:nvPr userDrawn="1"/>
        </p:nvPicPr>
        <p:blipFill rotWithShape="1">
          <a:blip r:embed="rId9" cstate="hqprint">
            <a:extLst>
              <a:ext uri="{28A0092B-C50C-407E-A947-70E740481C1C}">
                <a14:useLocalDpi xmlns:a14="http://schemas.microsoft.com/office/drawing/2010/main"/>
              </a:ext>
            </a:extLst>
          </a:blip>
          <a:srcRect/>
          <a:stretch/>
        </p:blipFill>
        <p:spPr>
          <a:xfrm>
            <a:off x="4213899" y="-6889"/>
            <a:ext cx="2491702" cy="1908000"/>
          </a:xfrm>
          <a:prstGeom prst="rect">
            <a:avLst/>
          </a:prstGeom>
        </p:spPr>
      </p:pic>
      <p:pic>
        <p:nvPicPr>
          <p:cNvPr id="32" name="Grafik 31">
            <a:extLst>
              <a:ext uri="{FF2B5EF4-FFF2-40B4-BE49-F238E27FC236}">
                <a16:creationId xmlns:a16="http://schemas.microsoft.com/office/drawing/2014/main" id="{0F1944B5-522B-EF1D-7AB7-135ECE4E8433}"/>
              </a:ext>
            </a:extLst>
          </p:cNvPr>
          <p:cNvPicPr>
            <a:picLocks noChangeAspect="1"/>
          </p:cNvPicPr>
          <p:nvPr userDrawn="1"/>
        </p:nvPicPr>
        <p:blipFill rotWithShape="1">
          <a:blip r:embed="rId10" cstate="hqprint">
            <a:extLst>
              <a:ext uri="{28A0092B-C50C-407E-A947-70E740481C1C}">
                <a14:useLocalDpi xmlns:a14="http://schemas.microsoft.com/office/drawing/2010/main"/>
              </a:ext>
            </a:extLst>
          </a:blip>
          <a:srcRect/>
          <a:stretch/>
        </p:blipFill>
        <p:spPr>
          <a:xfrm>
            <a:off x="6660046" y="-6889"/>
            <a:ext cx="3321996" cy="1908000"/>
          </a:xfrm>
          <a:prstGeom prst="rect">
            <a:avLst/>
          </a:prstGeom>
        </p:spPr>
      </p:pic>
      <p:sp>
        <p:nvSpPr>
          <p:cNvPr id="11" name="Textfeld 10"/>
          <p:cNvSpPr txBox="1"/>
          <p:nvPr userDrawn="1"/>
        </p:nvSpPr>
        <p:spPr>
          <a:xfrm>
            <a:off x="0" y="1845525"/>
            <a:ext cx="12196800" cy="246221"/>
          </a:xfrm>
          <a:prstGeom prst="rect">
            <a:avLst/>
          </a:prstGeom>
          <a:solidFill>
            <a:srgbClr val="00549F"/>
          </a:solidFill>
        </p:spPr>
        <p:txBody>
          <a:bodyPr wrap="square" rtlCol="0" anchor="ctr">
            <a:spAutoFit/>
          </a:bodyPr>
          <a:lstStyle/>
          <a:p>
            <a:pPr algn="ctr"/>
            <a:r>
              <a:rPr lang="de-DE" sz="1000" dirty="0">
                <a:solidFill>
                  <a:schemeClr val="bg1"/>
                </a:solidFill>
              </a:rPr>
              <a:t>Alterung     •     Modelle     •     Diagnostik     •     Packdesign     •     Elektromobilität     •     Stationäre Energiespeicher     •     Energiesystemanalyse</a:t>
            </a:r>
          </a:p>
        </p:txBody>
      </p:sp>
    </p:spTree>
    <p:extLst>
      <p:ext uri="{BB962C8B-B14F-4D97-AF65-F5344CB8AC3E}">
        <p14:creationId xmlns:p14="http://schemas.microsoft.com/office/powerpoint/2010/main" val="4618464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Final Slide">
    <p:spTree>
      <p:nvGrpSpPr>
        <p:cNvPr id="1" name=""/>
        <p:cNvGrpSpPr/>
        <p:nvPr/>
      </p:nvGrpSpPr>
      <p:grpSpPr>
        <a:xfrm>
          <a:off x="0" y="0"/>
          <a:ext cx="0" cy="0"/>
          <a:chOff x="0" y="0"/>
          <a:chExt cx="0" cy="0"/>
        </a:xfrm>
      </p:grpSpPr>
      <p:sp>
        <p:nvSpPr>
          <p:cNvPr id="13" name="Title 1"/>
          <p:cNvSpPr txBox="1">
            <a:spLocks/>
          </p:cNvSpPr>
          <p:nvPr/>
        </p:nvSpPr>
        <p:spPr>
          <a:xfrm>
            <a:off x="383068" y="801688"/>
            <a:ext cx="11424279" cy="1079500"/>
          </a:xfrm>
          <a:prstGeom prst="rect">
            <a:avLst/>
          </a:prstGeom>
        </p:spPr>
        <p:txBody>
          <a:bodyPr lIns="0" tIns="0" rIns="0" bIns="0"/>
          <a:lstStyle>
            <a:lvl1pPr algn="l" defTabSz="914400" rtl="0" eaLnBrk="1" latinLnBrk="0" hangingPunct="1">
              <a:lnSpc>
                <a:spcPct val="90000"/>
              </a:lnSpc>
              <a:spcBef>
                <a:spcPct val="0"/>
              </a:spcBef>
              <a:buNone/>
              <a:defRPr sz="3200" b="1" kern="1200" baseline="0">
                <a:solidFill>
                  <a:schemeClr val="tx2"/>
                </a:solidFill>
                <a:latin typeface="Arial" panose="020B0604020202020204" pitchFamily="34" charset="0"/>
                <a:ea typeface="+mj-ea"/>
                <a:cs typeface="Arial" panose="020B0604020202020204" pitchFamily="34" charset="0"/>
              </a:defRPr>
            </a:lvl1pPr>
          </a:lstStyle>
          <a:p>
            <a:pPr fontAlgn="auto">
              <a:spcAft>
                <a:spcPts val="0"/>
              </a:spcAft>
              <a:defRPr/>
            </a:pPr>
            <a:r>
              <a:rPr lang="en-US" noProof="0" dirty="0"/>
              <a:t>Thank you</a:t>
            </a:r>
            <a:br>
              <a:rPr lang="en-US" noProof="0" dirty="0"/>
            </a:br>
            <a:r>
              <a:rPr lang="en-US" noProof="0" dirty="0"/>
              <a:t>for your attention</a:t>
            </a:r>
          </a:p>
        </p:txBody>
      </p:sp>
      <p:cxnSp>
        <p:nvCxnSpPr>
          <p:cNvPr id="18" name="Gerader Verbinder 11"/>
          <p:cNvCxnSpPr/>
          <p:nvPr/>
        </p:nvCxnSpPr>
        <p:spPr>
          <a:xfrm>
            <a:off x="383068" y="6202363"/>
            <a:ext cx="114242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hteck 18"/>
          <p:cNvSpPr/>
          <p:nvPr/>
        </p:nvSpPr>
        <p:spPr>
          <a:xfrm>
            <a:off x="6249086" y="2124077"/>
            <a:ext cx="5561876" cy="37548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p:cNvSpPr/>
          <p:nvPr/>
        </p:nvSpPr>
        <p:spPr>
          <a:xfrm>
            <a:off x="392649" y="2124076"/>
            <a:ext cx="5561876" cy="375666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1" name="Grafik 20"/>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955573" y="4878751"/>
            <a:ext cx="952500" cy="952500"/>
          </a:xfrm>
          <a:prstGeom prst="rect">
            <a:avLst/>
          </a:prstGeom>
        </p:spPr>
      </p:pic>
      <p:sp>
        <p:nvSpPr>
          <p:cNvPr id="22" name="Textplatzhalter 3"/>
          <p:cNvSpPr txBox="1">
            <a:spLocks/>
          </p:cNvSpPr>
          <p:nvPr/>
        </p:nvSpPr>
        <p:spPr>
          <a:xfrm>
            <a:off x="392649" y="2133599"/>
            <a:ext cx="5561876" cy="3745278"/>
          </a:xfrm>
          <a:prstGeom prst="rect">
            <a:avLst/>
          </a:prstGeom>
        </p:spPr>
        <p:txBody>
          <a:bodyPr lIns="90000" tIns="36000" rIns="90000" bIns="36000"/>
          <a:lstStyle>
            <a:lvl1pPr marL="0" indent="0" algn="l" defTabSz="216000" rtl="0" eaLnBrk="1" fontAlgn="base" hangingPunct="1">
              <a:lnSpc>
                <a:spcPct val="100000"/>
              </a:lnSpc>
              <a:spcBef>
                <a:spcPts val="0"/>
              </a:spcBef>
              <a:spcAft>
                <a:spcPct val="0"/>
              </a:spcAft>
              <a:buClr>
                <a:schemeClr val="tx2"/>
              </a:buClr>
              <a:buFont typeface="Arial" panose="020B0604020202020204" pitchFamily="34" charset="0"/>
              <a:buNone/>
              <a:tabLst>
                <a:tab pos="216000" algn="l"/>
              </a:tabLst>
              <a:defRPr sz="1600" b="1"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216000" rtl="0" eaLnBrk="1" fontAlgn="base" latinLnBrk="0" hangingPunct="1">
              <a:lnSpc>
                <a:spcPct val="100000"/>
              </a:lnSpc>
              <a:spcBef>
                <a:spcPts val="0"/>
              </a:spcBef>
              <a:spcAft>
                <a:spcPct val="0"/>
              </a:spcAft>
              <a:buClr>
                <a:srgbClr val="DD402D"/>
              </a:buClr>
              <a:buSzTx/>
              <a:buFont typeface="Arial" panose="020B0604020202020204" pitchFamily="34" charset="0"/>
              <a:buNone/>
              <a:tabLst>
                <a:tab pos="216000" algn="l"/>
              </a:tabLst>
              <a:defRPr/>
            </a:pPr>
            <a:r>
              <a:rPr kumimoji="0" lang="en-US" sz="1800" b="1"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Contact</a:t>
            </a:r>
            <a:endParaRPr kumimoji="0" lang="en-US" sz="1400" b="1"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endParaRPr>
          </a:p>
          <a:p>
            <a:pPr marL="0" marR="0" lvl="0" indent="0" algn="l" defTabSz="216000" rtl="0" eaLnBrk="1" fontAlgn="base" latinLnBrk="0" hangingPunct="1">
              <a:lnSpc>
                <a:spcPct val="100000"/>
              </a:lnSpc>
              <a:spcBef>
                <a:spcPts val="0"/>
              </a:spcBef>
              <a:spcAft>
                <a:spcPct val="0"/>
              </a:spcAft>
              <a:buClr>
                <a:srgbClr val="DD402D"/>
              </a:buClr>
              <a:buSzTx/>
              <a:buFont typeface="Arial" panose="020B0604020202020204" pitchFamily="34" charset="0"/>
              <a:buNone/>
              <a:tabLst>
                <a:tab pos="216000" algn="l"/>
              </a:tabLst>
              <a:defRPr/>
            </a:pPr>
            <a:endParaRPr kumimoji="0" lang="en-US" sz="14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endParaRPr>
          </a:p>
          <a:p>
            <a:pPr marL="0" marR="0" lvl="0" indent="0" algn="l" defTabSz="216000" rtl="0" eaLnBrk="1" fontAlgn="base" latinLnBrk="0" hangingPunct="1">
              <a:lnSpc>
                <a:spcPct val="100000"/>
              </a:lnSpc>
              <a:spcBef>
                <a:spcPts val="0"/>
              </a:spcBef>
              <a:spcAft>
                <a:spcPct val="0"/>
              </a:spcAft>
              <a:buClr>
                <a:srgbClr val="DD402D"/>
              </a:buClr>
              <a:buSzTx/>
              <a:buFont typeface="Arial" panose="020B0604020202020204" pitchFamily="34" charset="0"/>
              <a:buNone/>
              <a:tabLst>
                <a:tab pos="216000" algn="l"/>
              </a:tabLst>
              <a:defRPr/>
            </a:pPr>
            <a:endParaRPr kumimoji="0" lang="en-US" sz="14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endParaRPr>
          </a:p>
          <a:p>
            <a:pPr marL="0" marR="0" lvl="0" indent="0" algn="l" defTabSz="216000" rtl="0" eaLnBrk="1" fontAlgn="base" latinLnBrk="0" hangingPunct="1">
              <a:lnSpc>
                <a:spcPct val="100000"/>
              </a:lnSpc>
              <a:spcBef>
                <a:spcPts val="0"/>
              </a:spcBef>
              <a:spcAft>
                <a:spcPct val="0"/>
              </a:spcAft>
              <a:buClr>
                <a:srgbClr val="DD402D"/>
              </a:buClr>
              <a:buSzTx/>
              <a:buFont typeface="Arial" panose="020B0604020202020204" pitchFamily="34" charset="0"/>
              <a:buNone/>
              <a:tabLst>
                <a:tab pos="216000" algn="l"/>
              </a:tabLst>
              <a:defRPr/>
            </a:pPr>
            <a:endParaRPr kumimoji="0" lang="en-US" sz="14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endParaRPr>
          </a:p>
          <a:p>
            <a:pPr marL="0" marR="0" lvl="0" indent="0" algn="l" defTabSz="216000" rtl="0" eaLnBrk="1" fontAlgn="base" latinLnBrk="0" hangingPunct="1">
              <a:lnSpc>
                <a:spcPct val="100000"/>
              </a:lnSpc>
              <a:spcBef>
                <a:spcPts val="0"/>
              </a:spcBef>
              <a:spcAft>
                <a:spcPct val="0"/>
              </a:spcAft>
              <a:buClr>
                <a:srgbClr val="DD402D"/>
              </a:buClr>
              <a:buSzTx/>
              <a:buFont typeface="Arial" panose="020B0604020202020204" pitchFamily="34" charset="0"/>
              <a:buNone/>
              <a:tabLst>
                <a:tab pos="216000" algn="l"/>
              </a:tabLst>
              <a:defRPr/>
            </a:pPr>
            <a:endParaRPr kumimoji="0" lang="en-US" sz="14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endParaRPr>
          </a:p>
          <a:p>
            <a:pPr marL="0" marR="0" lvl="0" indent="0" algn="l" defTabSz="216000" rtl="0" eaLnBrk="1" fontAlgn="base" latinLnBrk="0" hangingPunct="1">
              <a:lnSpc>
                <a:spcPct val="100000"/>
              </a:lnSpc>
              <a:spcBef>
                <a:spcPts val="0"/>
              </a:spcBef>
              <a:spcAft>
                <a:spcPct val="0"/>
              </a:spcAft>
              <a:buClr>
                <a:srgbClr val="DD402D"/>
              </a:buClr>
              <a:buSzTx/>
              <a:buFont typeface="Arial" panose="020B0604020202020204" pitchFamily="34" charset="0"/>
              <a:buNone/>
              <a:tabLst>
                <a:tab pos="216000" algn="l"/>
              </a:tabLst>
              <a:defRPr/>
            </a:pPr>
            <a:endParaRPr kumimoji="0" lang="en-US" sz="14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endParaRPr>
          </a:p>
          <a:p>
            <a:pPr marL="0" marR="0" lvl="0" indent="0" algn="l" defTabSz="216000" rtl="0" eaLnBrk="1" fontAlgn="base" latinLnBrk="0" hangingPunct="1">
              <a:lnSpc>
                <a:spcPct val="100000"/>
              </a:lnSpc>
              <a:spcBef>
                <a:spcPts val="0"/>
              </a:spcBef>
              <a:spcAft>
                <a:spcPct val="0"/>
              </a:spcAft>
              <a:buClr>
                <a:srgbClr val="DD402D"/>
              </a:buClr>
              <a:buSzTx/>
              <a:buFont typeface="Arial" panose="020B0604020202020204" pitchFamily="34" charset="0"/>
              <a:buNone/>
              <a:tabLst>
                <a:tab pos="216000" algn="l"/>
              </a:tabLst>
              <a:defRPr/>
            </a:pPr>
            <a:endParaRPr kumimoji="0" lang="en-US" sz="14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endParaRPr>
          </a:p>
          <a:p>
            <a:pPr marL="0" marR="0" lvl="0" indent="0" algn="l" defTabSz="216000" rtl="0" eaLnBrk="1" fontAlgn="base" latinLnBrk="0" hangingPunct="1">
              <a:lnSpc>
                <a:spcPct val="100000"/>
              </a:lnSpc>
              <a:spcBef>
                <a:spcPts val="0"/>
              </a:spcBef>
              <a:spcAft>
                <a:spcPct val="0"/>
              </a:spcAft>
              <a:buClr>
                <a:srgbClr val="DD402D"/>
              </a:buClr>
              <a:buSzTx/>
              <a:buFont typeface="Arial" panose="020B0604020202020204" pitchFamily="34" charset="0"/>
              <a:buNone/>
              <a:tabLst>
                <a:tab pos="216000" algn="l"/>
              </a:tabLst>
              <a:defRPr/>
            </a:pPr>
            <a:r>
              <a:rPr kumimoji="0" lang="en-US" sz="14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Chair for Electrochemical Energy Conversion</a:t>
            </a:r>
          </a:p>
          <a:p>
            <a:pPr marL="0" marR="0" lvl="0" indent="0" algn="l" defTabSz="216000" rtl="0" eaLnBrk="1" fontAlgn="base" latinLnBrk="0" hangingPunct="1">
              <a:lnSpc>
                <a:spcPct val="100000"/>
              </a:lnSpc>
              <a:spcBef>
                <a:spcPts val="0"/>
              </a:spcBef>
              <a:spcAft>
                <a:spcPct val="0"/>
              </a:spcAft>
              <a:buClr>
                <a:srgbClr val="DD402D"/>
              </a:buClr>
              <a:buSzTx/>
              <a:buFont typeface="Arial" panose="020B0604020202020204" pitchFamily="34" charset="0"/>
              <a:buNone/>
              <a:tabLst>
                <a:tab pos="216000" algn="l"/>
              </a:tabLst>
              <a:defRPr/>
            </a:pPr>
            <a:r>
              <a:rPr kumimoji="0" lang="en-US" sz="14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and Storage Systems</a:t>
            </a:r>
          </a:p>
          <a:p>
            <a:pPr marL="0" marR="0" lvl="0" indent="0" algn="l" defTabSz="216000" rtl="0" eaLnBrk="1" fontAlgn="base" latinLnBrk="0" hangingPunct="1">
              <a:lnSpc>
                <a:spcPct val="100000"/>
              </a:lnSpc>
              <a:spcBef>
                <a:spcPts val="0"/>
              </a:spcBef>
              <a:spcAft>
                <a:spcPct val="0"/>
              </a:spcAft>
              <a:buClr>
                <a:srgbClr val="DD402D"/>
              </a:buClr>
              <a:buSzTx/>
              <a:buFont typeface="Arial" panose="020B0604020202020204" pitchFamily="34" charset="0"/>
              <a:buNone/>
              <a:tabLst>
                <a:tab pos="216000" algn="l"/>
              </a:tabLst>
              <a:defRPr/>
            </a:pPr>
            <a:r>
              <a:rPr kumimoji="0" lang="en-US" sz="14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Univ.-Prof. Dr. </a:t>
            </a:r>
            <a:r>
              <a:rPr kumimoji="0" lang="en-US" sz="1400" b="0" i="0" u="none" strike="noStrike" kern="1200" cap="none" spc="0" normalizeH="0" baseline="0" noProof="0" dirty="0" err="1">
                <a:ln>
                  <a:noFill/>
                </a:ln>
                <a:solidFill>
                  <a:sysClr val="windowText" lastClr="000000"/>
                </a:solidFill>
                <a:effectLst/>
                <a:uLnTx/>
                <a:uFillTx/>
                <a:latin typeface="Arial" panose="020B0604020202020204" pitchFamily="34" charset="0"/>
                <a:ea typeface="+mn-ea"/>
                <a:cs typeface="Arial" panose="020B0604020202020204" pitchFamily="34" charset="0"/>
              </a:rPr>
              <a:t>rer</a:t>
            </a:r>
            <a:r>
              <a:rPr kumimoji="0" lang="en-US" sz="14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 nat. Dirk Uwe Sauer</a:t>
            </a:r>
          </a:p>
          <a:p>
            <a:pPr marL="0" marR="0" lvl="0" indent="0" algn="l" defTabSz="216000" rtl="0" eaLnBrk="1" fontAlgn="base" latinLnBrk="0" hangingPunct="1">
              <a:lnSpc>
                <a:spcPct val="100000"/>
              </a:lnSpc>
              <a:spcBef>
                <a:spcPts val="0"/>
              </a:spcBef>
              <a:spcAft>
                <a:spcPct val="0"/>
              </a:spcAft>
              <a:buClr>
                <a:srgbClr val="DD402D"/>
              </a:buClr>
              <a:buSzTx/>
              <a:buFont typeface="Arial" panose="020B0604020202020204" pitchFamily="34" charset="0"/>
              <a:buNone/>
              <a:tabLst>
                <a:tab pos="216000" algn="l"/>
              </a:tabLst>
              <a:defRPr/>
            </a:pPr>
            <a:r>
              <a:rPr kumimoji="0" lang="en-US" sz="14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RWTH Aachen University</a:t>
            </a:r>
          </a:p>
          <a:p>
            <a:pPr marL="0" marR="0" lvl="0" indent="0" algn="l" defTabSz="216000" rtl="0" eaLnBrk="1" fontAlgn="base" latinLnBrk="0" hangingPunct="1">
              <a:lnSpc>
                <a:spcPct val="100000"/>
              </a:lnSpc>
              <a:spcBef>
                <a:spcPts val="0"/>
              </a:spcBef>
              <a:spcAft>
                <a:spcPct val="0"/>
              </a:spcAft>
              <a:buClr>
                <a:srgbClr val="DD402D"/>
              </a:buClr>
              <a:buSzTx/>
              <a:buFont typeface="Arial" panose="020B0604020202020204" pitchFamily="34" charset="0"/>
              <a:buNone/>
              <a:tabLst>
                <a:tab pos="216000" algn="l"/>
              </a:tabLst>
              <a:defRPr/>
            </a:pPr>
            <a:endParaRPr kumimoji="0" lang="en-US" sz="14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endParaRPr>
          </a:p>
          <a:p>
            <a:pPr marL="0" marR="0" lvl="0" indent="0" algn="l" defTabSz="216000" rtl="0" eaLnBrk="1" fontAlgn="base" latinLnBrk="0" hangingPunct="1">
              <a:lnSpc>
                <a:spcPct val="100000"/>
              </a:lnSpc>
              <a:spcBef>
                <a:spcPts val="0"/>
              </a:spcBef>
              <a:spcAft>
                <a:spcPct val="0"/>
              </a:spcAft>
              <a:buClr>
                <a:srgbClr val="DD402D"/>
              </a:buClr>
              <a:buSzTx/>
              <a:buFont typeface="Arial" panose="020B0604020202020204" pitchFamily="34" charset="0"/>
              <a:buNone/>
              <a:tabLst>
                <a:tab pos="216000" algn="l"/>
              </a:tabLst>
              <a:defRPr/>
            </a:pPr>
            <a:r>
              <a:rPr kumimoji="0" lang="en-US" sz="14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Campus-Boulevard 89</a:t>
            </a:r>
          </a:p>
          <a:p>
            <a:pPr marL="0" marR="0" lvl="0" indent="0" algn="l" defTabSz="216000" rtl="0" eaLnBrk="1" fontAlgn="base" latinLnBrk="0" hangingPunct="1">
              <a:lnSpc>
                <a:spcPct val="100000"/>
              </a:lnSpc>
              <a:spcBef>
                <a:spcPts val="0"/>
              </a:spcBef>
              <a:spcAft>
                <a:spcPct val="0"/>
              </a:spcAft>
              <a:buClr>
                <a:srgbClr val="DD402D"/>
              </a:buClr>
              <a:buSzTx/>
              <a:buFont typeface="Arial" panose="020B0604020202020204" pitchFamily="34" charset="0"/>
              <a:buNone/>
              <a:tabLst>
                <a:tab pos="216000" algn="l"/>
              </a:tabLst>
              <a:defRPr/>
            </a:pPr>
            <a:r>
              <a:rPr kumimoji="0" lang="en-US" sz="14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52074 Aachen</a:t>
            </a:r>
          </a:p>
          <a:p>
            <a:pPr marL="0" marR="0" lvl="0" indent="0" algn="l" defTabSz="216000" rtl="0" eaLnBrk="1" fontAlgn="base" latinLnBrk="0" hangingPunct="1">
              <a:lnSpc>
                <a:spcPct val="100000"/>
              </a:lnSpc>
              <a:spcBef>
                <a:spcPts val="0"/>
              </a:spcBef>
              <a:spcAft>
                <a:spcPct val="0"/>
              </a:spcAft>
              <a:buClr>
                <a:srgbClr val="DD402D"/>
              </a:buClr>
              <a:buSzTx/>
              <a:buFont typeface="Arial" panose="020B0604020202020204" pitchFamily="34" charset="0"/>
              <a:buNone/>
              <a:tabLst>
                <a:tab pos="216000" algn="l"/>
              </a:tabLst>
              <a:defRPr/>
            </a:pPr>
            <a:r>
              <a:rPr kumimoji="0" lang="en-US" sz="14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GERMANY</a:t>
            </a:r>
          </a:p>
          <a:p>
            <a:pPr marL="0" marR="0" lvl="0" indent="0" algn="l" defTabSz="216000" rtl="0" eaLnBrk="1" fontAlgn="base" latinLnBrk="0" hangingPunct="1">
              <a:lnSpc>
                <a:spcPct val="100000"/>
              </a:lnSpc>
              <a:spcBef>
                <a:spcPts val="0"/>
              </a:spcBef>
              <a:spcAft>
                <a:spcPct val="0"/>
              </a:spcAft>
              <a:buClr>
                <a:srgbClr val="DD402D"/>
              </a:buClr>
              <a:buSzTx/>
              <a:buFont typeface="Arial" panose="020B0604020202020204" pitchFamily="34" charset="0"/>
              <a:buNone/>
              <a:tabLst>
                <a:tab pos="216000" algn="l"/>
              </a:tabLst>
              <a:defRPr/>
            </a:pPr>
            <a:endParaRPr kumimoji="0" lang="en-US" sz="14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endParaRPr>
          </a:p>
          <a:p>
            <a:pPr marL="0" marR="0" lvl="0" indent="0" algn="l" defTabSz="216000" rtl="0" eaLnBrk="1" fontAlgn="base" latinLnBrk="0" hangingPunct="1">
              <a:lnSpc>
                <a:spcPct val="100000"/>
              </a:lnSpc>
              <a:spcBef>
                <a:spcPts val="0"/>
              </a:spcBef>
              <a:spcAft>
                <a:spcPct val="0"/>
              </a:spcAft>
              <a:buClr>
                <a:srgbClr val="DD402D"/>
              </a:buClr>
              <a:buSzTx/>
              <a:buFont typeface="Arial" panose="020B0604020202020204" pitchFamily="34" charset="0"/>
              <a:buNone/>
              <a:tabLst>
                <a:tab pos="216000" algn="l"/>
              </a:tabLst>
              <a:defRPr/>
            </a:pPr>
            <a:r>
              <a:rPr kumimoji="0" lang="en-US" sz="14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www.isea.rwth-aachen.de</a:t>
            </a:r>
            <a:endParaRPr kumimoji="0" lang="en-US" sz="12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endParaRPr>
          </a:p>
        </p:txBody>
      </p:sp>
      <p:sp>
        <p:nvSpPr>
          <p:cNvPr id="23" name="Textplatzhalter 3"/>
          <p:cNvSpPr txBox="1">
            <a:spLocks/>
          </p:cNvSpPr>
          <p:nvPr/>
        </p:nvSpPr>
        <p:spPr>
          <a:xfrm>
            <a:off x="6245471" y="2133599"/>
            <a:ext cx="5561876" cy="3745278"/>
          </a:xfrm>
          <a:prstGeom prst="rect">
            <a:avLst/>
          </a:prstGeom>
        </p:spPr>
        <p:txBody>
          <a:bodyPr lIns="90000" tIns="36000" rIns="90000" bIns="36000"/>
          <a:lstStyle>
            <a:lvl1pPr marL="0" indent="0" algn="l" defTabSz="216000" rtl="0" eaLnBrk="1" fontAlgn="base" hangingPunct="1">
              <a:lnSpc>
                <a:spcPct val="100000"/>
              </a:lnSpc>
              <a:spcBef>
                <a:spcPts val="0"/>
              </a:spcBef>
              <a:spcAft>
                <a:spcPct val="0"/>
              </a:spcAft>
              <a:buClr>
                <a:schemeClr val="tx2"/>
              </a:buClr>
              <a:buFont typeface="Arial" panose="020B0604020202020204" pitchFamily="34" charset="0"/>
              <a:buNone/>
              <a:tabLst>
                <a:tab pos="216000" algn="l"/>
              </a:tabLst>
              <a:defRPr sz="1600" b="1"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216000" rtl="0" eaLnBrk="1" fontAlgn="base" latinLnBrk="0" hangingPunct="1">
              <a:lnSpc>
                <a:spcPct val="100000"/>
              </a:lnSpc>
              <a:spcBef>
                <a:spcPts val="0"/>
              </a:spcBef>
              <a:spcAft>
                <a:spcPct val="0"/>
              </a:spcAft>
              <a:buClr>
                <a:srgbClr val="DD402D"/>
              </a:buClr>
              <a:buSzTx/>
              <a:buFont typeface="Arial" panose="020B0604020202020204" pitchFamily="34" charset="0"/>
              <a:buNone/>
              <a:tabLst>
                <a:tab pos="216000" algn="l"/>
              </a:tabLst>
              <a:defRPr/>
            </a:pPr>
            <a:r>
              <a:rPr kumimoji="0" lang="en-US" sz="1800" b="1"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We thank</a:t>
            </a:r>
            <a:endParaRPr kumimoji="0" lang="en-US" sz="1400" b="1"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endParaRPr>
          </a:p>
        </p:txBody>
      </p:sp>
      <p:sp>
        <p:nvSpPr>
          <p:cNvPr id="24" name="Textplatzhalter 23"/>
          <p:cNvSpPr>
            <a:spLocks noGrp="1"/>
          </p:cNvSpPr>
          <p:nvPr>
            <p:ph type="body" sz="quarter" idx="10" hasCustomPrompt="1"/>
          </p:nvPr>
        </p:nvSpPr>
        <p:spPr>
          <a:xfrm>
            <a:off x="392649" y="2828926"/>
            <a:ext cx="3886694" cy="733425"/>
          </a:xfrm>
          <a:prstGeom prst="rect">
            <a:avLst/>
          </a:prstGeom>
        </p:spPr>
        <p:txBody>
          <a:bodyPr/>
          <a:lstStyle>
            <a:lvl1pPr marL="0" marR="0" indent="0" algn="l" defTabSz="215900" rtl="0" eaLnBrk="1" fontAlgn="base" latinLnBrk="0" hangingPunct="1">
              <a:lnSpc>
                <a:spcPct val="100000"/>
              </a:lnSpc>
              <a:spcBef>
                <a:spcPct val="0"/>
              </a:spcBef>
              <a:spcAft>
                <a:spcPct val="0"/>
              </a:spcAft>
              <a:buClr>
                <a:schemeClr val="tx2"/>
              </a:buClr>
              <a:buSzTx/>
              <a:buFont typeface="Arial" charset="0"/>
              <a:buNone/>
              <a:tabLst>
                <a:tab pos="215900" algn="l"/>
              </a:tabLst>
              <a:defRPr sz="1400" b="0" baseline="0"/>
            </a:lvl1pPr>
          </a:lstStyle>
          <a:p>
            <a:pPr lvl="0"/>
            <a:r>
              <a:rPr lang="de-DE" noProof="0" dirty="0"/>
              <a:t>Tel.: +49 241 80-XXXXX</a:t>
            </a:r>
            <a:br>
              <a:rPr lang="de-DE" noProof="0" dirty="0"/>
            </a:br>
            <a:r>
              <a:rPr lang="de-DE" noProof="0" dirty="0"/>
              <a:t>xxx@isea.rwth-aachen.de</a:t>
            </a:r>
            <a:br>
              <a:rPr lang="de-DE" noProof="0" dirty="0"/>
            </a:br>
            <a:r>
              <a:rPr lang="de-DE" noProof="0" dirty="0"/>
              <a:t>batteries@isea.rwth-aachen.de</a:t>
            </a:r>
          </a:p>
        </p:txBody>
      </p:sp>
      <p:sp>
        <p:nvSpPr>
          <p:cNvPr id="26" name="Fußzeilenplatzhalter 27"/>
          <p:cNvSpPr>
            <a:spLocks noGrp="1"/>
          </p:cNvSpPr>
          <p:nvPr>
            <p:ph type="ftr" sz="quarter" idx="13"/>
          </p:nvPr>
        </p:nvSpPr>
        <p:spPr>
          <a:xfrm>
            <a:off x="392649" y="2570401"/>
            <a:ext cx="3886694" cy="334725"/>
          </a:xfrm>
          <a:prstGeom prst="rect">
            <a:avLst/>
          </a:prstGeom>
        </p:spPr>
        <p:txBody>
          <a:bodyPr lIns="90000" tIns="90000" rIns="90000" bIns="90000"/>
          <a:lstStyle>
            <a:lvl1pPr>
              <a:defRPr sz="1400" b="1">
                <a:solidFill>
                  <a:schemeClr val="tx1"/>
                </a:solidFill>
              </a:defRPr>
            </a:lvl1pPr>
          </a:lstStyle>
          <a:p>
            <a:r>
              <a:rPr lang="en-US"/>
              <a:t>Dirk Uwe Sauer</a:t>
            </a:r>
            <a:endParaRPr lang="en-US" dirty="0"/>
          </a:p>
        </p:txBody>
      </p:sp>
      <p:sp>
        <p:nvSpPr>
          <p:cNvPr id="17" name="Bildplatzhalter 25"/>
          <p:cNvSpPr>
            <a:spLocks noGrp="1"/>
          </p:cNvSpPr>
          <p:nvPr>
            <p:ph type="pic" sz="quarter" idx="11" hasCustomPrompt="1"/>
          </p:nvPr>
        </p:nvSpPr>
        <p:spPr>
          <a:xfrm>
            <a:off x="4811297" y="2124075"/>
            <a:ext cx="1137452" cy="1462628"/>
          </a:xfrm>
          <a:prstGeom prst="rect">
            <a:avLst/>
          </a:prstGeom>
        </p:spPr>
        <p:txBody>
          <a:bodyPr/>
          <a:lstStyle>
            <a:lvl1pPr marL="0" indent="0">
              <a:buNone/>
              <a:defRPr sz="1400" baseline="0"/>
            </a:lvl1pPr>
          </a:lstStyle>
          <a:p>
            <a:r>
              <a:rPr lang="de-DE" dirty="0"/>
              <a:t>Eigenes Foto durch Klicken hinzufügen</a:t>
            </a:r>
            <a:endParaRPr lang="en-US" dirty="0"/>
          </a:p>
        </p:txBody>
      </p:sp>
      <p:sp>
        <p:nvSpPr>
          <p:cNvPr id="25" name="Bildplatzhalter 30"/>
          <p:cNvSpPr>
            <a:spLocks noGrp="1"/>
          </p:cNvSpPr>
          <p:nvPr>
            <p:ph type="pic" sz="quarter" idx="14" hasCustomPrompt="1"/>
          </p:nvPr>
        </p:nvSpPr>
        <p:spPr>
          <a:xfrm>
            <a:off x="6361869" y="2571750"/>
            <a:ext cx="2591663" cy="1548000"/>
          </a:xfrm>
          <a:prstGeom prst="rect">
            <a:avLst/>
          </a:prstGeom>
        </p:spPr>
        <p:txBody>
          <a:bodyPr/>
          <a:lstStyle>
            <a:lvl1pPr>
              <a:defRPr/>
            </a:lvl1pPr>
          </a:lstStyle>
          <a:p>
            <a:r>
              <a:rPr lang="de-DE" dirty="0"/>
              <a:t>Partnerlogo durch Klicken hinzufügen</a:t>
            </a:r>
            <a:endParaRPr lang="en-US" dirty="0"/>
          </a:p>
        </p:txBody>
      </p:sp>
      <p:sp>
        <p:nvSpPr>
          <p:cNvPr id="27" name="Bildplatzhalter 30"/>
          <p:cNvSpPr>
            <a:spLocks noGrp="1"/>
          </p:cNvSpPr>
          <p:nvPr>
            <p:ph type="pic" sz="quarter" idx="15" hasCustomPrompt="1"/>
          </p:nvPr>
        </p:nvSpPr>
        <p:spPr>
          <a:xfrm>
            <a:off x="9092013" y="2571750"/>
            <a:ext cx="2591663" cy="1548000"/>
          </a:xfrm>
          <a:prstGeom prst="rect">
            <a:avLst/>
          </a:prstGeom>
        </p:spPr>
        <p:txBody>
          <a:bodyPr/>
          <a:lstStyle>
            <a:lvl1pPr>
              <a:defRPr/>
            </a:lvl1pPr>
          </a:lstStyle>
          <a:p>
            <a:r>
              <a:rPr lang="de-DE" dirty="0"/>
              <a:t>Partnerlogo durch Klicken hinzufügen</a:t>
            </a:r>
            <a:endParaRPr lang="en-US" dirty="0"/>
          </a:p>
        </p:txBody>
      </p:sp>
      <p:sp>
        <p:nvSpPr>
          <p:cNvPr id="28" name="Bildplatzhalter 30"/>
          <p:cNvSpPr>
            <a:spLocks noGrp="1"/>
          </p:cNvSpPr>
          <p:nvPr>
            <p:ph type="pic" sz="quarter" idx="16" hasCustomPrompt="1"/>
          </p:nvPr>
        </p:nvSpPr>
        <p:spPr>
          <a:xfrm>
            <a:off x="6361869" y="4229100"/>
            <a:ext cx="2591663" cy="1548000"/>
          </a:xfrm>
          <a:prstGeom prst="rect">
            <a:avLst/>
          </a:prstGeom>
        </p:spPr>
        <p:txBody>
          <a:bodyPr/>
          <a:lstStyle>
            <a:lvl1pPr>
              <a:defRPr/>
            </a:lvl1pPr>
          </a:lstStyle>
          <a:p>
            <a:r>
              <a:rPr lang="de-DE" dirty="0"/>
              <a:t>Partnerlogo durch Klicken hinzufügen</a:t>
            </a:r>
            <a:endParaRPr lang="en-US" dirty="0"/>
          </a:p>
        </p:txBody>
      </p:sp>
      <p:sp>
        <p:nvSpPr>
          <p:cNvPr id="29" name="Bildplatzhalter 30"/>
          <p:cNvSpPr>
            <a:spLocks noGrp="1"/>
          </p:cNvSpPr>
          <p:nvPr>
            <p:ph type="pic" sz="quarter" idx="17" hasCustomPrompt="1"/>
          </p:nvPr>
        </p:nvSpPr>
        <p:spPr>
          <a:xfrm>
            <a:off x="9092013" y="4229100"/>
            <a:ext cx="2591663" cy="1548000"/>
          </a:xfrm>
          <a:prstGeom prst="rect">
            <a:avLst/>
          </a:prstGeom>
        </p:spPr>
        <p:txBody>
          <a:bodyPr/>
          <a:lstStyle>
            <a:lvl1pPr>
              <a:defRPr/>
            </a:lvl1pPr>
          </a:lstStyle>
          <a:p>
            <a:r>
              <a:rPr lang="de-DE" dirty="0"/>
              <a:t>Partnerlogo durch Klicken hinzufügen</a:t>
            </a:r>
            <a:endParaRPr lang="en-US" dirty="0"/>
          </a:p>
        </p:txBody>
      </p:sp>
      <p:cxnSp>
        <p:nvCxnSpPr>
          <p:cNvPr id="30" name="Gerader Verbinder 11"/>
          <p:cNvCxnSpPr/>
          <p:nvPr userDrawn="1"/>
        </p:nvCxnSpPr>
        <p:spPr>
          <a:xfrm>
            <a:off x="383068" y="6202363"/>
            <a:ext cx="114242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Grafik 1">
            <a:extLst>
              <a:ext uri="{FF2B5EF4-FFF2-40B4-BE49-F238E27FC236}">
                <a16:creationId xmlns:a16="http://schemas.microsoft.com/office/drawing/2014/main" id="{9D388EB2-BD7A-50B3-165B-BE2F2ECD83D6}"/>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137882" y="6205415"/>
            <a:ext cx="2778300" cy="655200"/>
          </a:xfrm>
          <a:prstGeom prst="rect">
            <a:avLst/>
          </a:prstGeom>
        </p:spPr>
      </p:pic>
    </p:spTree>
    <p:extLst>
      <p:ext uri="{BB962C8B-B14F-4D97-AF65-F5344CB8AC3E}">
        <p14:creationId xmlns:p14="http://schemas.microsoft.com/office/powerpoint/2010/main" val="1140566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mp; 1 Content">
    <p:spTree>
      <p:nvGrpSpPr>
        <p:cNvPr id="1" name=""/>
        <p:cNvGrpSpPr/>
        <p:nvPr/>
      </p:nvGrpSpPr>
      <p:grpSpPr>
        <a:xfrm>
          <a:off x="0" y="0"/>
          <a:ext cx="0" cy="0"/>
          <a:chOff x="0" y="0"/>
          <a:chExt cx="0" cy="0"/>
        </a:xfrm>
      </p:grpSpPr>
      <p:sp>
        <p:nvSpPr>
          <p:cNvPr id="6" name="Title 1"/>
          <p:cNvSpPr>
            <a:spLocks noGrp="1"/>
          </p:cNvSpPr>
          <p:nvPr>
            <p:ph type="title"/>
          </p:nvPr>
        </p:nvSpPr>
        <p:spPr>
          <a:xfrm>
            <a:off x="383950" y="201600"/>
            <a:ext cx="11422513" cy="543600"/>
          </a:xfrm>
          <a:prstGeom prst="rect">
            <a:avLst/>
          </a:prstGeom>
        </p:spPr>
        <p:txBody>
          <a:bodyPr lIns="0" tIns="0" rIns="0" bIns="0" anchor="b" anchorCtr="0"/>
          <a:lstStyle>
            <a:lvl1pPr algn="l">
              <a:defRPr sz="2400" b="1">
                <a:solidFill>
                  <a:schemeClr val="tx2"/>
                </a:solidFill>
              </a:defRPr>
            </a:lvl1pPr>
          </a:lstStyle>
          <a:p>
            <a:r>
              <a:rPr lang="de-DE"/>
              <a:t>Titelmasterformat durch Klicken bearbeiten</a:t>
            </a:r>
            <a:endParaRPr lang="en-US" dirty="0"/>
          </a:p>
        </p:txBody>
      </p:sp>
      <p:sp>
        <p:nvSpPr>
          <p:cNvPr id="7" name="Inhaltsplatzhalter 2"/>
          <p:cNvSpPr>
            <a:spLocks noGrp="1"/>
          </p:cNvSpPr>
          <p:nvPr>
            <p:ph idx="1"/>
          </p:nvPr>
        </p:nvSpPr>
        <p:spPr>
          <a:xfrm>
            <a:off x="383950" y="1151999"/>
            <a:ext cx="11422513" cy="4731275"/>
          </a:xfrm>
          <a:prstGeom prst="rect">
            <a:avLst/>
          </a:prstGeom>
        </p:spPr>
        <p:txBody>
          <a:bodyPr lIns="0" tIns="0" rIns="0" bIns="0"/>
          <a:lstStyle>
            <a:lvl1pPr marL="215900" indent="-215900">
              <a:spcBef>
                <a:spcPts val="0"/>
              </a:spcBef>
              <a:spcAft>
                <a:spcPts val="450"/>
              </a:spcAft>
              <a:buFont typeface="Arial" panose="020B0604020202020204" pitchFamily="34" charset="0"/>
              <a:buChar char="■"/>
              <a:defRPr sz="2000"/>
            </a:lvl1pPr>
            <a:lvl2pPr marL="431800" indent="-215900">
              <a:spcBef>
                <a:spcPts val="0"/>
              </a:spcBef>
              <a:spcAft>
                <a:spcPts val="400"/>
              </a:spcAft>
              <a:buFont typeface="Arial" panose="020B0604020202020204" pitchFamily="34" charset="0"/>
              <a:buChar char="□"/>
              <a:defRPr sz="1800"/>
            </a:lvl2pPr>
            <a:lvl3pPr marL="647700" indent="-215900">
              <a:spcBef>
                <a:spcPts val="0"/>
              </a:spcBef>
              <a:spcAft>
                <a:spcPts val="350"/>
              </a:spcAft>
              <a:buFont typeface="Arial" panose="020B0604020202020204" pitchFamily="34" charset="0"/>
              <a:buChar char="■"/>
              <a:defRPr sz="1800"/>
            </a:lvl3pPr>
            <a:lvl4pPr marL="863600" indent="-215900">
              <a:spcBef>
                <a:spcPts val="0"/>
              </a:spcBef>
              <a:spcAft>
                <a:spcPts val="300"/>
              </a:spcAft>
              <a:buFont typeface="Symbol" panose="05050102010706020507" pitchFamily="18" charset="2"/>
              <a:buChar char="-"/>
              <a:defRPr/>
            </a:lvl4pPr>
            <a:lvl5pPr marL="1080000" indent="-215900">
              <a:spcBef>
                <a:spcPts val="0"/>
              </a:spcBef>
              <a:spcAft>
                <a:spcPts val="250"/>
              </a:spcAft>
              <a:buFont typeface="Arial" panose="020B0604020202020204" pitchFamily="34" charset="0"/>
              <a:buChar char="•"/>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2" name="Datumsplatzhalter 1"/>
          <p:cNvSpPr>
            <a:spLocks noGrp="1"/>
          </p:cNvSpPr>
          <p:nvPr>
            <p:ph type="dt" sz="half" idx="10"/>
          </p:nvPr>
        </p:nvSpPr>
        <p:spPr/>
        <p:txBody>
          <a:bodyPr/>
          <a:lstStyle>
            <a:lvl1pPr algn="l">
              <a:defRPr/>
            </a:lvl1pPr>
          </a:lstStyle>
          <a:p>
            <a:pPr algn="l"/>
            <a:fld id="{74486B41-BCE2-48B7-876C-2B3490450D97}" type="datetime1">
              <a:rPr lang="de-DE" smtClean="0"/>
              <a:t>20.11.24</a:t>
            </a:fld>
            <a:endParaRPr lang="de-DE" dirty="0"/>
          </a:p>
        </p:txBody>
      </p:sp>
      <p:sp>
        <p:nvSpPr>
          <p:cNvPr id="3" name="Fußzeilenplatzhalter 2"/>
          <p:cNvSpPr>
            <a:spLocks noGrp="1"/>
          </p:cNvSpPr>
          <p:nvPr>
            <p:ph type="ftr" sz="quarter" idx="11"/>
          </p:nvPr>
        </p:nvSpPr>
        <p:spPr/>
        <p:txBody>
          <a:bodyPr/>
          <a:lstStyle/>
          <a:p>
            <a:r>
              <a:rPr lang="en-US"/>
              <a:t>Dirk Uwe Sauer</a:t>
            </a:r>
            <a:endParaRPr lang="en-US" dirty="0"/>
          </a:p>
        </p:txBody>
      </p:sp>
      <p:sp>
        <p:nvSpPr>
          <p:cNvPr id="4" name="Foliennummernplatzhalter 3"/>
          <p:cNvSpPr>
            <a:spLocks noGrp="1"/>
          </p:cNvSpPr>
          <p:nvPr>
            <p:ph type="sldNum" sz="quarter" idx="12"/>
          </p:nvPr>
        </p:nvSpPr>
        <p:spPr/>
        <p:txBody>
          <a:bodyPr/>
          <a:lstStyle/>
          <a:p>
            <a:fld id="{4D01E63C-D794-4429-8564-635E6253AC5C}" type="slidenum">
              <a:rPr lang="en-US" smtClean="0"/>
              <a:pPr/>
              <a:t>‹#›</a:t>
            </a:fld>
            <a:endParaRPr lang="en-US" dirty="0"/>
          </a:p>
        </p:txBody>
      </p:sp>
    </p:spTree>
    <p:extLst>
      <p:ext uri="{BB962C8B-B14F-4D97-AF65-F5344CB8AC3E}">
        <p14:creationId xmlns:p14="http://schemas.microsoft.com/office/powerpoint/2010/main" val="15333715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mp; 2 Contents">
    <p:spTree>
      <p:nvGrpSpPr>
        <p:cNvPr id="1" name=""/>
        <p:cNvGrpSpPr/>
        <p:nvPr/>
      </p:nvGrpSpPr>
      <p:grpSpPr>
        <a:xfrm>
          <a:off x="0" y="0"/>
          <a:ext cx="0" cy="0"/>
          <a:chOff x="0" y="0"/>
          <a:chExt cx="0" cy="0"/>
        </a:xfrm>
      </p:grpSpPr>
      <p:sp>
        <p:nvSpPr>
          <p:cNvPr id="6" name="Title 1"/>
          <p:cNvSpPr>
            <a:spLocks noGrp="1"/>
          </p:cNvSpPr>
          <p:nvPr>
            <p:ph type="title"/>
          </p:nvPr>
        </p:nvSpPr>
        <p:spPr>
          <a:xfrm>
            <a:off x="383950" y="201600"/>
            <a:ext cx="11422513" cy="543600"/>
          </a:xfrm>
          <a:prstGeom prst="rect">
            <a:avLst/>
          </a:prstGeom>
        </p:spPr>
        <p:txBody>
          <a:bodyPr lIns="0" tIns="0" rIns="0" bIns="0" anchor="b" anchorCtr="0"/>
          <a:lstStyle>
            <a:lvl1pPr algn="l">
              <a:defRPr sz="2400" b="1">
                <a:solidFill>
                  <a:schemeClr val="tx2"/>
                </a:solidFill>
              </a:defRPr>
            </a:lvl1pPr>
          </a:lstStyle>
          <a:p>
            <a:r>
              <a:rPr lang="de-DE"/>
              <a:t>Titelmasterformat durch Klicken bearbeiten</a:t>
            </a:r>
            <a:endParaRPr lang="en-US" dirty="0"/>
          </a:p>
        </p:txBody>
      </p:sp>
      <p:sp>
        <p:nvSpPr>
          <p:cNvPr id="10" name="Inhaltsplatzhalter 2"/>
          <p:cNvSpPr>
            <a:spLocks noGrp="1"/>
          </p:cNvSpPr>
          <p:nvPr>
            <p:ph idx="1"/>
          </p:nvPr>
        </p:nvSpPr>
        <p:spPr>
          <a:xfrm>
            <a:off x="383950" y="1151999"/>
            <a:ext cx="5620068" cy="4731275"/>
          </a:xfrm>
          <a:prstGeom prst="rect">
            <a:avLst/>
          </a:prstGeom>
        </p:spPr>
        <p:txBody>
          <a:bodyPr lIns="0" tIns="0" rIns="0" bIns="0"/>
          <a:lstStyle>
            <a:lvl1pPr marL="215900" indent="-215900">
              <a:spcBef>
                <a:spcPts val="0"/>
              </a:spcBef>
              <a:spcAft>
                <a:spcPts val="450"/>
              </a:spcAft>
              <a:buFont typeface="Arial" panose="020B0604020202020204" pitchFamily="34" charset="0"/>
              <a:buChar char="■"/>
              <a:defRPr sz="2000"/>
            </a:lvl1pPr>
            <a:lvl2pPr marL="431800" indent="-215900">
              <a:spcBef>
                <a:spcPts val="0"/>
              </a:spcBef>
              <a:spcAft>
                <a:spcPts val="400"/>
              </a:spcAft>
              <a:buFont typeface="Arial" panose="020B0604020202020204" pitchFamily="34" charset="0"/>
              <a:buChar char="□"/>
              <a:defRPr sz="1800"/>
            </a:lvl2pPr>
            <a:lvl3pPr marL="647700" indent="-215900">
              <a:spcBef>
                <a:spcPts val="0"/>
              </a:spcBef>
              <a:spcAft>
                <a:spcPts val="350"/>
              </a:spcAft>
              <a:buFont typeface="Arial" panose="020B0604020202020204" pitchFamily="34" charset="0"/>
              <a:buChar char="■"/>
              <a:defRPr sz="1800"/>
            </a:lvl3pPr>
            <a:lvl4pPr marL="863600" indent="-215900">
              <a:spcBef>
                <a:spcPts val="0"/>
              </a:spcBef>
              <a:spcAft>
                <a:spcPts val="300"/>
              </a:spcAft>
              <a:buFont typeface="Symbol" panose="05050102010706020507" pitchFamily="18" charset="2"/>
              <a:buChar char="-"/>
              <a:defRPr/>
            </a:lvl4pPr>
            <a:lvl5pPr marL="1080000" indent="-215900">
              <a:spcBef>
                <a:spcPts val="0"/>
              </a:spcBef>
              <a:spcAft>
                <a:spcPts val="250"/>
              </a:spcAft>
              <a:buFont typeface="Arial" panose="020B0604020202020204" pitchFamily="34" charset="0"/>
              <a:buChar char="•"/>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1" name="Inhaltsplatzhalter 2"/>
          <p:cNvSpPr>
            <a:spLocks noGrp="1"/>
          </p:cNvSpPr>
          <p:nvPr>
            <p:ph idx="13"/>
          </p:nvPr>
        </p:nvSpPr>
        <p:spPr>
          <a:xfrm>
            <a:off x="6191194" y="1151999"/>
            <a:ext cx="5620068" cy="4731275"/>
          </a:xfrm>
          <a:prstGeom prst="rect">
            <a:avLst/>
          </a:prstGeom>
        </p:spPr>
        <p:txBody>
          <a:bodyPr lIns="0" tIns="0" rIns="0" bIns="0"/>
          <a:lstStyle>
            <a:lvl1pPr marL="215900" indent="-215900">
              <a:spcBef>
                <a:spcPts val="0"/>
              </a:spcBef>
              <a:spcAft>
                <a:spcPts val="450"/>
              </a:spcAft>
              <a:buFont typeface="Arial" panose="020B0604020202020204" pitchFamily="34" charset="0"/>
              <a:buChar char="■"/>
              <a:defRPr sz="2000"/>
            </a:lvl1pPr>
            <a:lvl2pPr marL="431800" indent="-215900">
              <a:spcBef>
                <a:spcPts val="0"/>
              </a:spcBef>
              <a:spcAft>
                <a:spcPts val="400"/>
              </a:spcAft>
              <a:buFont typeface="Arial" panose="020B0604020202020204" pitchFamily="34" charset="0"/>
              <a:buChar char="□"/>
              <a:defRPr sz="1800"/>
            </a:lvl2pPr>
            <a:lvl3pPr marL="647700" indent="-215900">
              <a:spcBef>
                <a:spcPts val="0"/>
              </a:spcBef>
              <a:spcAft>
                <a:spcPts val="350"/>
              </a:spcAft>
              <a:buFont typeface="Arial" panose="020B0604020202020204" pitchFamily="34" charset="0"/>
              <a:buChar char="■"/>
              <a:defRPr sz="1800"/>
            </a:lvl3pPr>
            <a:lvl4pPr marL="863600" indent="-215900">
              <a:spcBef>
                <a:spcPts val="0"/>
              </a:spcBef>
              <a:spcAft>
                <a:spcPts val="300"/>
              </a:spcAft>
              <a:buFont typeface="Symbol" panose="05050102010706020507" pitchFamily="18" charset="2"/>
              <a:buChar char="-"/>
              <a:defRPr/>
            </a:lvl4pPr>
            <a:lvl5pPr marL="1080000" indent="-215900">
              <a:spcBef>
                <a:spcPts val="0"/>
              </a:spcBef>
              <a:spcAft>
                <a:spcPts val="250"/>
              </a:spcAft>
              <a:buFont typeface="Arial" panose="020B0604020202020204" pitchFamily="34" charset="0"/>
              <a:buChar char="•"/>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Datumsplatzhalter 2"/>
          <p:cNvSpPr>
            <a:spLocks noGrp="1"/>
          </p:cNvSpPr>
          <p:nvPr>
            <p:ph type="dt" sz="half" idx="14"/>
          </p:nvPr>
        </p:nvSpPr>
        <p:spPr/>
        <p:txBody>
          <a:bodyPr/>
          <a:lstStyle>
            <a:lvl1pPr algn="l">
              <a:defRPr/>
            </a:lvl1pPr>
          </a:lstStyle>
          <a:p>
            <a:pPr algn="l"/>
            <a:fld id="{85D6FCC3-EE37-4749-9624-859AF44EE717}" type="datetime1">
              <a:rPr lang="de-DE" smtClean="0"/>
              <a:t>20.11.24</a:t>
            </a:fld>
            <a:endParaRPr lang="de-DE" dirty="0"/>
          </a:p>
        </p:txBody>
      </p:sp>
      <p:sp>
        <p:nvSpPr>
          <p:cNvPr id="4" name="Fußzeilenplatzhalter 3"/>
          <p:cNvSpPr>
            <a:spLocks noGrp="1"/>
          </p:cNvSpPr>
          <p:nvPr>
            <p:ph type="ftr" sz="quarter" idx="15"/>
          </p:nvPr>
        </p:nvSpPr>
        <p:spPr/>
        <p:txBody>
          <a:bodyPr/>
          <a:lstStyle/>
          <a:p>
            <a:r>
              <a:rPr lang="en-US"/>
              <a:t>Dirk Uwe Sauer</a:t>
            </a:r>
            <a:endParaRPr lang="en-US" dirty="0"/>
          </a:p>
        </p:txBody>
      </p:sp>
      <p:sp>
        <p:nvSpPr>
          <p:cNvPr id="5" name="Foliennummernplatzhalter 4"/>
          <p:cNvSpPr>
            <a:spLocks noGrp="1"/>
          </p:cNvSpPr>
          <p:nvPr>
            <p:ph type="sldNum" sz="quarter" idx="16"/>
          </p:nvPr>
        </p:nvSpPr>
        <p:spPr/>
        <p:txBody>
          <a:bodyPr/>
          <a:lstStyle/>
          <a:p>
            <a:fld id="{4D01E63C-D794-4429-8564-635E6253AC5C}" type="slidenum">
              <a:rPr lang="en-US" smtClean="0"/>
              <a:pPr/>
              <a:t>‹#›</a:t>
            </a:fld>
            <a:endParaRPr lang="en-US" dirty="0"/>
          </a:p>
        </p:txBody>
      </p:sp>
    </p:spTree>
    <p:extLst>
      <p:ext uri="{BB962C8B-B14F-4D97-AF65-F5344CB8AC3E}">
        <p14:creationId xmlns:p14="http://schemas.microsoft.com/office/powerpoint/2010/main" val="1320518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lte Only">
    <p:spTree>
      <p:nvGrpSpPr>
        <p:cNvPr id="1" name=""/>
        <p:cNvGrpSpPr/>
        <p:nvPr/>
      </p:nvGrpSpPr>
      <p:grpSpPr>
        <a:xfrm>
          <a:off x="0" y="0"/>
          <a:ext cx="0" cy="0"/>
          <a:chOff x="0" y="0"/>
          <a:chExt cx="0" cy="0"/>
        </a:xfrm>
      </p:grpSpPr>
      <p:sp>
        <p:nvSpPr>
          <p:cNvPr id="6" name="Title 1"/>
          <p:cNvSpPr>
            <a:spLocks noGrp="1"/>
          </p:cNvSpPr>
          <p:nvPr>
            <p:ph type="title"/>
          </p:nvPr>
        </p:nvSpPr>
        <p:spPr>
          <a:xfrm>
            <a:off x="383950" y="201600"/>
            <a:ext cx="11422513" cy="543600"/>
          </a:xfrm>
          <a:prstGeom prst="rect">
            <a:avLst/>
          </a:prstGeom>
        </p:spPr>
        <p:txBody>
          <a:bodyPr lIns="0" tIns="0" rIns="0" bIns="0" anchor="b" anchorCtr="0"/>
          <a:lstStyle>
            <a:lvl1pPr algn="l">
              <a:defRPr sz="2400" b="1">
                <a:solidFill>
                  <a:schemeClr val="tx2"/>
                </a:solidFill>
              </a:defRPr>
            </a:lvl1pPr>
          </a:lstStyle>
          <a:p>
            <a:r>
              <a:rPr lang="de-DE"/>
              <a:t>Titelmasterformat durch Klicken bearbeiten</a:t>
            </a:r>
            <a:endParaRPr lang="en-US" dirty="0"/>
          </a:p>
        </p:txBody>
      </p:sp>
      <p:sp>
        <p:nvSpPr>
          <p:cNvPr id="2" name="Datumsplatzhalter 1"/>
          <p:cNvSpPr>
            <a:spLocks noGrp="1"/>
          </p:cNvSpPr>
          <p:nvPr>
            <p:ph type="dt" sz="half" idx="10"/>
          </p:nvPr>
        </p:nvSpPr>
        <p:spPr/>
        <p:txBody>
          <a:bodyPr/>
          <a:lstStyle>
            <a:lvl1pPr algn="l">
              <a:defRPr/>
            </a:lvl1pPr>
          </a:lstStyle>
          <a:p>
            <a:pPr algn="l"/>
            <a:fld id="{E47FF345-F1B3-44B8-9B74-D6676F7F0EE5}" type="datetime1">
              <a:rPr lang="de-DE" smtClean="0"/>
              <a:t>20.11.24</a:t>
            </a:fld>
            <a:endParaRPr lang="de-DE" dirty="0"/>
          </a:p>
        </p:txBody>
      </p:sp>
      <p:sp>
        <p:nvSpPr>
          <p:cNvPr id="3" name="Fußzeilenplatzhalter 2"/>
          <p:cNvSpPr>
            <a:spLocks noGrp="1"/>
          </p:cNvSpPr>
          <p:nvPr>
            <p:ph type="ftr" sz="quarter" idx="11"/>
          </p:nvPr>
        </p:nvSpPr>
        <p:spPr/>
        <p:txBody>
          <a:bodyPr/>
          <a:lstStyle/>
          <a:p>
            <a:r>
              <a:rPr lang="en-US"/>
              <a:t>Dirk Uwe Sauer</a:t>
            </a:r>
            <a:endParaRPr lang="en-US" dirty="0"/>
          </a:p>
        </p:txBody>
      </p:sp>
      <p:sp>
        <p:nvSpPr>
          <p:cNvPr id="4" name="Foliennummernplatzhalter 3"/>
          <p:cNvSpPr>
            <a:spLocks noGrp="1"/>
          </p:cNvSpPr>
          <p:nvPr>
            <p:ph type="sldNum" sz="quarter" idx="12"/>
          </p:nvPr>
        </p:nvSpPr>
        <p:spPr/>
        <p:txBody>
          <a:bodyPr/>
          <a:lstStyle/>
          <a:p>
            <a:fld id="{4D01E63C-D794-4429-8564-635E6253AC5C}" type="slidenum">
              <a:rPr lang="en-US" smtClean="0"/>
              <a:pPr/>
              <a:t>‹#›</a:t>
            </a:fld>
            <a:endParaRPr lang="en-US" dirty="0"/>
          </a:p>
        </p:txBody>
      </p:sp>
    </p:spTree>
    <p:extLst>
      <p:ext uri="{BB962C8B-B14F-4D97-AF65-F5344CB8AC3E}">
        <p14:creationId xmlns:p14="http://schemas.microsoft.com/office/powerpoint/2010/main" val="3406932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elfolie Variante">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8AA73D90-A9F3-5BD3-A09A-BE1E720DE8A3}"/>
              </a:ext>
            </a:extLst>
          </p:cNvPr>
          <p:cNvGraphicFramePr>
            <a:graphicFrameLocks noChangeAspect="1"/>
          </p:cNvGraphicFramePr>
          <p:nvPr userDrawn="1">
            <p:custDataLst>
              <p:tags r:id="rId1"/>
            </p:custDataLst>
            <p:extLst>
              <p:ext uri="{D42A27DB-BD31-4B8C-83A1-F6EECF244321}">
                <p14:modId xmlns:p14="http://schemas.microsoft.com/office/powerpoint/2010/main" val="42416087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7" imgH="348" progId="TCLayout.ActiveDocument.1">
                  <p:embed/>
                </p:oleObj>
              </mc:Choice>
              <mc:Fallback>
                <p:oleObj name="think-cell Folie" r:id="rId3" imgW="347" imgH="348"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 name="Grafik 1">
            <a:extLst>
              <a:ext uri="{FF2B5EF4-FFF2-40B4-BE49-F238E27FC236}">
                <a16:creationId xmlns:a16="http://schemas.microsoft.com/office/drawing/2014/main" id="{DC871C23-EF71-3D7F-1DAC-7460442F1BB7}"/>
              </a:ext>
            </a:extLst>
          </p:cNvPr>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a:xfrm>
            <a:off x="-1588" y="0"/>
            <a:ext cx="12192000" cy="2724150"/>
          </a:xfrm>
          <a:prstGeom prst="rect">
            <a:avLst/>
          </a:prstGeom>
        </p:spPr>
      </p:pic>
      <p:sp>
        <p:nvSpPr>
          <p:cNvPr id="5" name="Title 1"/>
          <p:cNvSpPr>
            <a:spLocks noGrp="1"/>
          </p:cNvSpPr>
          <p:nvPr>
            <p:ph type="ctrTitle"/>
          </p:nvPr>
        </p:nvSpPr>
        <p:spPr>
          <a:xfrm>
            <a:off x="383950" y="2725724"/>
            <a:ext cx="11422513" cy="1274776"/>
          </a:xfrm>
          <a:prstGeom prst="rect">
            <a:avLst/>
          </a:prstGeom>
        </p:spPr>
        <p:txBody>
          <a:bodyPr vert="horz" lIns="0" tIns="0" rIns="0" bIns="0" anchor="ctr" anchorCtr="0">
            <a:noAutofit/>
          </a:bodyPr>
          <a:lstStyle>
            <a:lvl1pPr algn="l">
              <a:defRPr sz="3200" b="1" baseline="0">
                <a:solidFill>
                  <a:schemeClr val="tx2"/>
                </a:solidFill>
                <a:latin typeface="Arial" panose="020B0604020202020204" pitchFamily="34" charset="0"/>
                <a:cs typeface="Arial" panose="020B0604020202020204" pitchFamily="34" charset="0"/>
              </a:defRPr>
            </a:lvl1pPr>
          </a:lstStyle>
          <a:p>
            <a:r>
              <a:rPr lang="de-DE"/>
              <a:t>Mastertitelformat bearbeiten</a:t>
            </a:r>
            <a:endParaRPr lang="en-US" dirty="0"/>
          </a:p>
        </p:txBody>
      </p:sp>
      <p:sp>
        <p:nvSpPr>
          <p:cNvPr id="6" name="Subtitle 2"/>
          <p:cNvSpPr>
            <a:spLocks noGrp="1"/>
          </p:cNvSpPr>
          <p:nvPr>
            <p:ph type="subTitle" idx="1"/>
          </p:nvPr>
        </p:nvSpPr>
        <p:spPr>
          <a:xfrm>
            <a:off x="383950" y="4095749"/>
            <a:ext cx="11422513" cy="609601"/>
          </a:xfrm>
          <a:prstGeom prst="rect">
            <a:avLst/>
          </a:prstGeom>
        </p:spPr>
        <p:txBody>
          <a:bodyPr lIns="0" tIns="0" rIns="0" bIns="0"/>
          <a:lstStyle>
            <a:lvl1pPr marL="0" indent="0" algn="l">
              <a:lnSpc>
                <a:spcPct val="100000"/>
              </a:lnSpc>
              <a:buNone/>
              <a:defRPr sz="20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11" name="Fußzeilenplatzhalter 2"/>
          <p:cNvSpPr>
            <a:spLocks noGrp="1"/>
          </p:cNvSpPr>
          <p:nvPr>
            <p:ph type="ftr" sz="quarter" idx="11"/>
          </p:nvPr>
        </p:nvSpPr>
        <p:spPr>
          <a:xfrm>
            <a:off x="383950" y="5218350"/>
            <a:ext cx="11425513" cy="524824"/>
          </a:xfrm>
        </p:spPr>
        <p:txBody>
          <a:bodyPr/>
          <a:lstStyle>
            <a:lvl1pPr>
              <a:defRPr sz="2000">
                <a:solidFill>
                  <a:schemeClr val="tx1"/>
                </a:solidFill>
              </a:defRPr>
            </a:lvl1pPr>
          </a:lstStyle>
          <a:p>
            <a:r>
              <a:rPr lang="en-US" dirty="0"/>
              <a:t>Dirk Uwe Sauer</a:t>
            </a:r>
          </a:p>
        </p:txBody>
      </p:sp>
      <p:sp>
        <p:nvSpPr>
          <p:cNvPr id="12" name="Datumsplatzhalter 1"/>
          <p:cNvSpPr>
            <a:spLocks noGrp="1"/>
          </p:cNvSpPr>
          <p:nvPr>
            <p:ph type="dt" sz="half" idx="12"/>
          </p:nvPr>
        </p:nvSpPr>
        <p:spPr>
          <a:xfrm>
            <a:off x="383950" y="4913550"/>
            <a:ext cx="11425513" cy="306150"/>
          </a:xfrm>
        </p:spPr>
        <p:txBody>
          <a:bodyPr/>
          <a:lstStyle>
            <a:lvl1pPr algn="l">
              <a:defRPr sz="2000">
                <a:solidFill>
                  <a:schemeClr val="tx1"/>
                </a:solidFill>
              </a:defRPr>
            </a:lvl1pPr>
          </a:lstStyle>
          <a:p>
            <a:pPr algn="l"/>
            <a:fld id="{6D3069C6-0311-4A39-8CC1-DA405FE38D0C}" type="datetime1">
              <a:rPr lang="de-DE" smtClean="0"/>
              <a:t>20.11.24</a:t>
            </a:fld>
            <a:endParaRPr lang="de-DE" dirty="0"/>
          </a:p>
        </p:txBody>
      </p:sp>
      <p:sp>
        <p:nvSpPr>
          <p:cNvPr id="14" name="Untertitel 2"/>
          <p:cNvSpPr txBox="1">
            <a:spLocks/>
          </p:cNvSpPr>
          <p:nvPr userDrawn="1"/>
        </p:nvSpPr>
        <p:spPr>
          <a:xfrm>
            <a:off x="383950" y="6076425"/>
            <a:ext cx="6650934" cy="648524"/>
          </a:xfrm>
          <a:prstGeom prst="rect">
            <a:avLst/>
          </a:prstGeom>
        </p:spPr>
        <p:txBody>
          <a:bodyPr lIns="0" tIns="0" rIns="0" bIns="0"/>
          <a:lstStyle>
            <a:lvl1pPr marL="0" indent="0" algn="l" defTabSz="215900" rtl="0" eaLnBrk="1" fontAlgn="base" hangingPunct="1">
              <a:lnSpc>
                <a:spcPct val="100000"/>
              </a:lnSpc>
              <a:spcBef>
                <a:spcPct val="0"/>
              </a:spcBef>
              <a:spcAft>
                <a:spcPct val="0"/>
              </a:spcAft>
              <a:buClr>
                <a:schemeClr val="tx2"/>
              </a:buClr>
              <a:buFont typeface="Arial" charset="0"/>
              <a:buNone/>
              <a:tabLst>
                <a:tab pos="215900" algn="l"/>
              </a:tabLst>
              <a:defRPr sz="2000" kern="1200">
                <a:solidFill>
                  <a:schemeClr val="tx1"/>
                </a:solidFill>
                <a:latin typeface="Arial" panose="020B0604020202020204" pitchFamily="34" charset="0"/>
                <a:ea typeface="+mn-ea"/>
                <a:cs typeface="Arial" panose="020B0604020202020204" pitchFamily="34" charset="0"/>
              </a:defRPr>
            </a:lvl1pPr>
            <a:lvl2pPr marL="457200" indent="0" algn="ctr" rtl="0" eaLnBrk="1" fontAlgn="base" hangingPunct="1">
              <a:spcBef>
                <a:spcPct val="0"/>
              </a:spcBef>
              <a:spcAft>
                <a:spcPct val="0"/>
              </a:spcAft>
              <a:buClr>
                <a:schemeClr val="tx2"/>
              </a:buClr>
              <a:buFont typeface="Symbol" pitchFamily="18" charset="2"/>
              <a:buNone/>
              <a:tabLst>
                <a:tab pos="431800" algn="l"/>
              </a:tabLst>
              <a:defRPr sz="2000" kern="1200">
                <a:solidFill>
                  <a:schemeClr val="tx1"/>
                </a:solidFill>
                <a:latin typeface="Arial" panose="020B0604020202020204" pitchFamily="34" charset="0"/>
                <a:ea typeface="+mn-ea"/>
                <a:cs typeface="Arial" panose="020B0604020202020204" pitchFamily="34" charset="0"/>
              </a:defRPr>
            </a:lvl2pPr>
            <a:lvl3pPr marL="914400" indent="0" algn="ctr" defTabSz="215900" rtl="0" eaLnBrk="1" fontAlgn="base" hangingPunct="1">
              <a:spcBef>
                <a:spcPct val="0"/>
              </a:spcBef>
              <a:spcAft>
                <a:spcPct val="0"/>
              </a:spcAft>
              <a:buClr>
                <a:schemeClr val="tx2"/>
              </a:buClr>
              <a:buSzPct val="80000"/>
              <a:buFont typeface="Wingdings" pitchFamily="2" charset="2"/>
              <a:buNone/>
              <a:tabLst>
                <a:tab pos="647700" algn="l"/>
              </a:tabLst>
              <a:defRPr sz="1800" kern="1200">
                <a:solidFill>
                  <a:schemeClr val="tx1"/>
                </a:solidFill>
                <a:latin typeface="Arial" panose="020B0604020202020204" pitchFamily="34" charset="0"/>
                <a:ea typeface="+mn-ea"/>
                <a:cs typeface="Arial" panose="020B0604020202020204" pitchFamily="34" charset="0"/>
              </a:defRPr>
            </a:lvl3pPr>
            <a:lvl4pPr marL="1371600" indent="0" algn="ctr" defTabSz="215900" rtl="0" eaLnBrk="1" fontAlgn="base" hangingPunct="1">
              <a:spcBef>
                <a:spcPct val="0"/>
              </a:spcBef>
              <a:spcAft>
                <a:spcPct val="0"/>
              </a:spcAft>
              <a:buClr>
                <a:schemeClr val="tx2"/>
              </a:buClr>
              <a:buSzPct val="100000"/>
              <a:buFont typeface="Arial" charset="0"/>
              <a:buNone/>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1828800" indent="0" algn="ctr" rtl="0" eaLnBrk="1" fontAlgn="base" hangingPunct="1">
              <a:lnSpc>
                <a:spcPct val="90000"/>
              </a:lnSpc>
              <a:spcBef>
                <a:spcPct val="0"/>
              </a:spcBef>
              <a:spcAft>
                <a:spcPct val="0"/>
              </a:spcAft>
              <a:buClr>
                <a:schemeClr val="tx2"/>
              </a:buClr>
              <a:buFont typeface="Arial" charset="0"/>
              <a:buNone/>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20000"/>
              </a:lnSpc>
            </a:pPr>
            <a:r>
              <a:rPr lang="en-US" sz="1400" b="1" noProof="0" dirty="0">
                <a:solidFill>
                  <a:srgbClr val="00549F"/>
                </a:solidFill>
                <a:latin typeface="+mn-lt"/>
              </a:rPr>
              <a:t>Center for Ageing, Reliability and Lifetime Prediction of Electrochemical and Power Electronic Systems (CARL)</a:t>
            </a:r>
            <a:endParaRPr lang="de-DE" sz="1400" b="1" noProof="0" dirty="0">
              <a:solidFill>
                <a:srgbClr val="00549F"/>
              </a:solidFill>
              <a:latin typeface="+mn-lt"/>
            </a:endParaRPr>
          </a:p>
        </p:txBody>
      </p:sp>
      <p:pic>
        <p:nvPicPr>
          <p:cNvPr id="8" name="Grafik 7">
            <a:extLst>
              <a:ext uri="{FF2B5EF4-FFF2-40B4-BE49-F238E27FC236}">
                <a16:creationId xmlns:a16="http://schemas.microsoft.com/office/drawing/2014/main" id="{0FB60AFB-66AE-C17C-7AD7-ACE7A216C0E9}"/>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7780427" y="5882400"/>
            <a:ext cx="4136919" cy="975600"/>
          </a:xfrm>
          <a:prstGeom prst="rect">
            <a:avLst/>
          </a:prstGeom>
        </p:spPr>
      </p:pic>
    </p:spTree>
    <p:extLst>
      <p:ext uri="{BB962C8B-B14F-4D97-AF65-F5344CB8AC3E}">
        <p14:creationId xmlns:p14="http://schemas.microsoft.com/office/powerpoint/2010/main" val="14826777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Abschlussfolie">
    <p:spTree>
      <p:nvGrpSpPr>
        <p:cNvPr id="1" name=""/>
        <p:cNvGrpSpPr/>
        <p:nvPr/>
      </p:nvGrpSpPr>
      <p:grpSpPr>
        <a:xfrm>
          <a:off x="0" y="0"/>
          <a:ext cx="0" cy="0"/>
          <a:chOff x="0" y="0"/>
          <a:chExt cx="0" cy="0"/>
        </a:xfrm>
      </p:grpSpPr>
      <p:cxnSp>
        <p:nvCxnSpPr>
          <p:cNvPr id="13" name="Gerader Verbinder 11"/>
          <p:cNvCxnSpPr/>
          <p:nvPr/>
        </p:nvCxnSpPr>
        <p:spPr>
          <a:xfrm>
            <a:off x="383068" y="6202363"/>
            <a:ext cx="114242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hteck 3"/>
          <p:cNvSpPr/>
          <p:nvPr/>
        </p:nvSpPr>
        <p:spPr>
          <a:xfrm>
            <a:off x="6249086" y="2124077"/>
            <a:ext cx="5561876" cy="37548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hteck 4"/>
          <p:cNvSpPr/>
          <p:nvPr/>
        </p:nvSpPr>
        <p:spPr>
          <a:xfrm>
            <a:off x="392649" y="2124076"/>
            <a:ext cx="5561876" cy="375666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 name="Title 1"/>
          <p:cNvSpPr txBox="1">
            <a:spLocks/>
          </p:cNvSpPr>
          <p:nvPr/>
        </p:nvSpPr>
        <p:spPr>
          <a:xfrm>
            <a:off x="383068" y="801688"/>
            <a:ext cx="11424279" cy="1004154"/>
          </a:xfrm>
          <a:prstGeom prst="rect">
            <a:avLst/>
          </a:prstGeom>
        </p:spPr>
        <p:txBody>
          <a:bodyPr lIns="0" tIns="0" rIns="0" bIns="0"/>
          <a:lstStyle>
            <a:lvl1pPr algn="l" defTabSz="914400" rtl="0" eaLnBrk="1" latinLnBrk="0" hangingPunct="1">
              <a:lnSpc>
                <a:spcPct val="90000"/>
              </a:lnSpc>
              <a:spcBef>
                <a:spcPct val="0"/>
              </a:spcBef>
              <a:buNone/>
              <a:defRPr sz="3200" b="1" kern="1200" baseline="0">
                <a:solidFill>
                  <a:schemeClr val="tx2"/>
                </a:solidFill>
                <a:latin typeface="Arial" panose="020B0604020202020204" pitchFamily="34" charset="0"/>
                <a:ea typeface="+mj-ea"/>
                <a:cs typeface="Arial" panose="020B0604020202020204" pitchFamily="34" charset="0"/>
              </a:defRPr>
            </a:lvl1pPr>
          </a:lstStyle>
          <a:p>
            <a:pPr fontAlgn="auto">
              <a:spcAft>
                <a:spcPts val="0"/>
              </a:spcAft>
              <a:defRPr/>
            </a:pPr>
            <a:r>
              <a:rPr lang="de-DE" dirty="0">
                <a:solidFill>
                  <a:srgbClr val="00549F"/>
                </a:solidFill>
              </a:rPr>
              <a:t>Vielen Dank</a:t>
            </a:r>
            <a:br>
              <a:rPr lang="de-DE" dirty="0">
                <a:solidFill>
                  <a:srgbClr val="00549F"/>
                </a:solidFill>
              </a:rPr>
            </a:br>
            <a:r>
              <a:rPr lang="de-DE" dirty="0">
                <a:solidFill>
                  <a:srgbClr val="00549F"/>
                </a:solidFill>
              </a:rPr>
              <a:t>für Ihre Aufmerksamkeit</a:t>
            </a:r>
            <a:endParaRPr lang="en-US" dirty="0">
              <a:solidFill>
                <a:srgbClr val="00549F"/>
              </a:solidFill>
            </a:endParaRPr>
          </a:p>
        </p:txBody>
      </p:sp>
      <p:pic>
        <p:nvPicPr>
          <p:cNvPr id="10" name="Grafik 9"/>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955573" y="4878751"/>
            <a:ext cx="952500" cy="952500"/>
          </a:xfrm>
          <a:prstGeom prst="rect">
            <a:avLst/>
          </a:prstGeom>
        </p:spPr>
      </p:pic>
      <p:sp>
        <p:nvSpPr>
          <p:cNvPr id="17" name="Textplatzhalter 3"/>
          <p:cNvSpPr txBox="1">
            <a:spLocks/>
          </p:cNvSpPr>
          <p:nvPr/>
        </p:nvSpPr>
        <p:spPr>
          <a:xfrm>
            <a:off x="392649" y="2133599"/>
            <a:ext cx="5561876" cy="3745278"/>
          </a:xfrm>
          <a:prstGeom prst="rect">
            <a:avLst/>
          </a:prstGeom>
        </p:spPr>
        <p:txBody>
          <a:bodyPr lIns="90000" tIns="36000" rIns="90000" bIns="36000"/>
          <a:lstStyle>
            <a:lvl1pPr marL="0" indent="0" algn="l" defTabSz="216000" rtl="0" eaLnBrk="1" fontAlgn="base" hangingPunct="1">
              <a:lnSpc>
                <a:spcPct val="100000"/>
              </a:lnSpc>
              <a:spcBef>
                <a:spcPts val="0"/>
              </a:spcBef>
              <a:spcAft>
                <a:spcPct val="0"/>
              </a:spcAft>
              <a:buClr>
                <a:schemeClr val="tx2"/>
              </a:buClr>
              <a:buFont typeface="Arial" panose="020B0604020202020204" pitchFamily="34" charset="0"/>
              <a:buNone/>
              <a:tabLst>
                <a:tab pos="216000" algn="l"/>
              </a:tabLst>
              <a:defRPr sz="1600" b="1"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216000" rtl="0" eaLnBrk="1" fontAlgn="base" latinLnBrk="0" hangingPunct="1">
              <a:lnSpc>
                <a:spcPct val="100000"/>
              </a:lnSpc>
              <a:spcBef>
                <a:spcPts val="0"/>
              </a:spcBef>
              <a:spcAft>
                <a:spcPct val="0"/>
              </a:spcAft>
              <a:buClr>
                <a:srgbClr val="DD402D"/>
              </a:buClr>
              <a:buSzTx/>
              <a:buFont typeface="Arial" panose="020B0604020202020204" pitchFamily="34" charset="0"/>
              <a:buNone/>
              <a:tabLst>
                <a:tab pos="216000" algn="l"/>
              </a:tabLst>
              <a:defRPr/>
            </a:pPr>
            <a:r>
              <a:rPr kumimoji="0" lang="de-DE" sz="1800" b="1"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Kontakt</a:t>
            </a:r>
            <a:endParaRPr kumimoji="0" lang="de-DE" sz="1400" b="1"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endParaRPr>
          </a:p>
          <a:p>
            <a:pPr marL="0" marR="0" lvl="0" indent="0" algn="l" defTabSz="216000" rtl="0" eaLnBrk="1" fontAlgn="base" latinLnBrk="0" hangingPunct="1">
              <a:lnSpc>
                <a:spcPct val="100000"/>
              </a:lnSpc>
              <a:spcBef>
                <a:spcPts val="0"/>
              </a:spcBef>
              <a:spcAft>
                <a:spcPct val="0"/>
              </a:spcAft>
              <a:buClr>
                <a:srgbClr val="DD402D"/>
              </a:buClr>
              <a:buSzTx/>
              <a:buFont typeface="Arial" panose="020B0604020202020204" pitchFamily="34" charset="0"/>
              <a:buNone/>
              <a:tabLst>
                <a:tab pos="216000" algn="l"/>
              </a:tabLst>
              <a:defRPr/>
            </a:pPr>
            <a:endParaRPr kumimoji="0" lang="de-DE" sz="14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endParaRPr>
          </a:p>
          <a:p>
            <a:pPr marL="0" marR="0" lvl="0" indent="0" algn="l" defTabSz="216000" rtl="0" eaLnBrk="1" fontAlgn="base" latinLnBrk="0" hangingPunct="1">
              <a:lnSpc>
                <a:spcPct val="100000"/>
              </a:lnSpc>
              <a:spcBef>
                <a:spcPts val="0"/>
              </a:spcBef>
              <a:spcAft>
                <a:spcPct val="0"/>
              </a:spcAft>
              <a:buClr>
                <a:srgbClr val="DD402D"/>
              </a:buClr>
              <a:buSzTx/>
              <a:buFont typeface="Arial" panose="020B0604020202020204" pitchFamily="34" charset="0"/>
              <a:buNone/>
              <a:tabLst>
                <a:tab pos="216000" algn="l"/>
              </a:tabLst>
              <a:defRPr/>
            </a:pPr>
            <a:endParaRPr kumimoji="0" lang="de-DE" sz="14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endParaRPr>
          </a:p>
          <a:p>
            <a:pPr marL="0" marR="0" lvl="0" indent="0" algn="l" defTabSz="216000" rtl="0" eaLnBrk="1" fontAlgn="base" latinLnBrk="0" hangingPunct="1">
              <a:lnSpc>
                <a:spcPct val="100000"/>
              </a:lnSpc>
              <a:spcBef>
                <a:spcPts val="0"/>
              </a:spcBef>
              <a:spcAft>
                <a:spcPct val="0"/>
              </a:spcAft>
              <a:buClr>
                <a:srgbClr val="DD402D"/>
              </a:buClr>
              <a:buSzTx/>
              <a:buFont typeface="Arial" panose="020B0604020202020204" pitchFamily="34" charset="0"/>
              <a:buNone/>
              <a:tabLst>
                <a:tab pos="216000" algn="l"/>
              </a:tabLst>
              <a:defRPr/>
            </a:pPr>
            <a:endParaRPr kumimoji="0" lang="de-DE" sz="14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endParaRPr>
          </a:p>
          <a:p>
            <a:pPr marL="0" marR="0" lvl="0" indent="0" algn="l" defTabSz="216000" rtl="0" eaLnBrk="1" fontAlgn="base" latinLnBrk="0" hangingPunct="1">
              <a:lnSpc>
                <a:spcPct val="100000"/>
              </a:lnSpc>
              <a:spcBef>
                <a:spcPts val="0"/>
              </a:spcBef>
              <a:spcAft>
                <a:spcPct val="0"/>
              </a:spcAft>
              <a:buClr>
                <a:srgbClr val="DD402D"/>
              </a:buClr>
              <a:buSzTx/>
              <a:buFont typeface="Arial" panose="020B0604020202020204" pitchFamily="34" charset="0"/>
              <a:buNone/>
              <a:tabLst>
                <a:tab pos="216000" algn="l"/>
              </a:tabLst>
              <a:defRPr/>
            </a:pPr>
            <a:endParaRPr kumimoji="0" lang="de-DE" sz="14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endParaRPr>
          </a:p>
          <a:p>
            <a:pPr marL="0" marR="0" lvl="0" indent="0" algn="l" defTabSz="216000" rtl="0" eaLnBrk="1" fontAlgn="base" latinLnBrk="0" hangingPunct="1">
              <a:lnSpc>
                <a:spcPct val="100000"/>
              </a:lnSpc>
              <a:spcBef>
                <a:spcPts val="0"/>
              </a:spcBef>
              <a:spcAft>
                <a:spcPct val="0"/>
              </a:spcAft>
              <a:buClr>
                <a:srgbClr val="DD402D"/>
              </a:buClr>
              <a:buSzTx/>
              <a:buFont typeface="Arial" panose="020B0604020202020204" pitchFamily="34" charset="0"/>
              <a:buNone/>
              <a:tabLst>
                <a:tab pos="216000" algn="l"/>
              </a:tabLst>
              <a:defRPr/>
            </a:pPr>
            <a:endParaRPr kumimoji="0" lang="de-DE" sz="14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endParaRPr>
          </a:p>
          <a:p>
            <a:pPr marL="0" marR="0" lvl="0" indent="0" algn="l" defTabSz="216000" rtl="0" eaLnBrk="1" fontAlgn="base" latinLnBrk="0" hangingPunct="1">
              <a:lnSpc>
                <a:spcPct val="100000"/>
              </a:lnSpc>
              <a:spcBef>
                <a:spcPts val="0"/>
              </a:spcBef>
              <a:spcAft>
                <a:spcPct val="0"/>
              </a:spcAft>
              <a:buClr>
                <a:srgbClr val="DD402D"/>
              </a:buClr>
              <a:buSzTx/>
              <a:buFont typeface="Arial" panose="020B0604020202020204" pitchFamily="34" charset="0"/>
              <a:buNone/>
              <a:tabLst>
                <a:tab pos="216000" algn="l"/>
              </a:tabLst>
              <a:defRPr/>
            </a:pPr>
            <a:endParaRPr kumimoji="0" lang="de-DE" sz="14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endParaRPr>
          </a:p>
          <a:p>
            <a:pPr marL="0" marR="0" lvl="0" indent="0" algn="l" defTabSz="216000" rtl="0" eaLnBrk="1" fontAlgn="base" latinLnBrk="0" hangingPunct="1">
              <a:lnSpc>
                <a:spcPct val="100000"/>
              </a:lnSpc>
              <a:spcBef>
                <a:spcPts val="0"/>
              </a:spcBef>
              <a:spcAft>
                <a:spcPct val="0"/>
              </a:spcAft>
              <a:buClr>
                <a:srgbClr val="DD402D"/>
              </a:buClr>
              <a:buSzTx/>
              <a:buFont typeface="Arial" panose="020B0604020202020204" pitchFamily="34" charset="0"/>
              <a:buNone/>
              <a:tabLst>
                <a:tab pos="216000" algn="l"/>
              </a:tabLst>
              <a:defRPr/>
            </a:pPr>
            <a:r>
              <a:rPr kumimoji="0" lang="de-DE" sz="14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Lehrstuhl für Elektrochemische Energiewandlung</a:t>
            </a:r>
          </a:p>
          <a:p>
            <a:pPr marL="0" marR="0" lvl="0" indent="0" algn="l" defTabSz="216000" rtl="0" eaLnBrk="1" fontAlgn="base" latinLnBrk="0" hangingPunct="1">
              <a:lnSpc>
                <a:spcPct val="100000"/>
              </a:lnSpc>
              <a:spcBef>
                <a:spcPts val="0"/>
              </a:spcBef>
              <a:spcAft>
                <a:spcPct val="0"/>
              </a:spcAft>
              <a:buClr>
                <a:srgbClr val="DD402D"/>
              </a:buClr>
              <a:buSzTx/>
              <a:buFont typeface="Arial" panose="020B0604020202020204" pitchFamily="34" charset="0"/>
              <a:buNone/>
              <a:tabLst>
                <a:tab pos="216000" algn="l"/>
              </a:tabLst>
              <a:defRPr/>
            </a:pPr>
            <a:r>
              <a:rPr kumimoji="0" lang="de-DE" sz="14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und Speichersystemtechnik</a:t>
            </a:r>
          </a:p>
          <a:p>
            <a:pPr marL="0" marR="0" lvl="0" indent="0" algn="l" defTabSz="216000" rtl="0" eaLnBrk="1" fontAlgn="base" latinLnBrk="0" hangingPunct="1">
              <a:lnSpc>
                <a:spcPct val="100000"/>
              </a:lnSpc>
              <a:spcBef>
                <a:spcPts val="0"/>
              </a:spcBef>
              <a:spcAft>
                <a:spcPct val="0"/>
              </a:spcAft>
              <a:buClr>
                <a:srgbClr val="DD402D"/>
              </a:buClr>
              <a:buSzTx/>
              <a:buFont typeface="Arial" panose="020B0604020202020204" pitchFamily="34" charset="0"/>
              <a:buNone/>
              <a:tabLst>
                <a:tab pos="216000" algn="l"/>
              </a:tabLst>
              <a:defRPr/>
            </a:pPr>
            <a:r>
              <a:rPr kumimoji="0" lang="de-DE" sz="14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Univ.-Prof. Dr. </a:t>
            </a:r>
            <a:r>
              <a:rPr kumimoji="0" lang="de-DE" sz="1400" b="0" i="0" u="none" strike="noStrike" kern="1200" cap="none" spc="0" normalizeH="0" baseline="0" noProof="0" dirty="0" err="1">
                <a:ln>
                  <a:noFill/>
                </a:ln>
                <a:solidFill>
                  <a:sysClr val="windowText" lastClr="000000"/>
                </a:solidFill>
                <a:effectLst/>
                <a:uLnTx/>
                <a:uFillTx/>
                <a:latin typeface="Arial" panose="020B0604020202020204" pitchFamily="34" charset="0"/>
                <a:ea typeface="+mn-ea"/>
                <a:cs typeface="Arial" panose="020B0604020202020204" pitchFamily="34" charset="0"/>
              </a:rPr>
              <a:t>rer</a:t>
            </a:r>
            <a:r>
              <a:rPr kumimoji="0" lang="de-DE" sz="14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 nat. Dirk Uwe Sauer</a:t>
            </a:r>
          </a:p>
          <a:p>
            <a:pPr marL="0" marR="0" lvl="0" indent="0" algn="l" defTabSz="216000" rtl="0" eaLnBrk="1" fontAlgn="base" latinLnBrk="0" hangingPunct="1">
              <a:lnSpc>
                <a:spcPct val="100000"/>
              </a:lnSpc>
              <a:spcBef>
                <a:spcPts val="0"/>
              </a:spcBef>
              <a:spcAft>
                <a:spcPct val="0"/>
              </a:spcAft>
              <a:buClr>
                <a:srgbClr val="DD402D"/>
              </a:buClr>
              <a:buSzTx/>
              <a:buFont typeface="Arial" panose="020B0604020202020204" pitchFamily="34" charset="0"/>
              <a:buNone/>
              <a:tabLst>
                <a:tab pos="216000" algn="l"/>
              </a:tabLst>
              <a:defRPr/>
            </a:pPr>
            <a:r>
              <a:rPr kumimoji="0" lang="de-DE" sz="14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RWTH Aachen University</a:t>
            </a:r>
          </a:p>
          <a:p>
            <a:pPr marL="0" marR="0" lvl="0" indent="0" algn="l" defTabSz="216000" rtl="0" eaLnBrk="1" fontAlgn="base" latinLnBrk="0" hangingPunct="1">
              <a:lnSpc>
                <a:spcPct val="100000"/>
              </a:lnSpc>
              <a:spcBef>
                <a:spcPts val="0"/>
              </a:spcBef>
              <a:spcAft>
                <a:spcPct val="0"/>
              </a:spcAft>
              <a:buClr>
                <a:srgbClr val="DD402D"/>
              </a:buClr>
              <a:buSzTx/>
              <a:buFont typeface="Arial" panose="020B0604020202020204" pitchFamily="34" charset="0"/>
              <a:buNone/>
              <a:tabLst>
                <a:tab pos="216000" algn="l"/>
              </a:tabLst>
              <a:defRPr/>
            </a:pPr>
            <a:endParaRPr kumimoji="0" lang="de-DE" sz="14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endParaRPr>
          </a:p>
          <a:p>
            <a:pPr marL="0" marR="0" lvl="0" indent="0" algn="l" defTabSz="216000" rtl="0" eaLnBrk="1" fontAlgn="base" latinLnBrk="0" hangingPunct="1">
              <a:lnSpc>
                <a:spcPct val="100000"/>
              </a:lnSpc>
              <a:spcBef>
                <a:spcPts val="0"/>
              </a:spcBef>
              <a:spcAft>
                <a:spcPct val="0"/>
              </a:spcAft>
              <a:buClr>
                <a:srgbClr val="DD402D"/>
              </a:buClr>
              <a:buSzTx/>
              <a:buFont typeface="Arial" panose="020B0604020202020204" pitchFamily="34" charset="0"/>
              <a:buNone/>
              <a:tabLst>
                <a:tab pos="216000" algn="l"/>
              </a:tabLst>
              <a:defRPr/>
            </a:pPr>
            <a:r>
              <a:rPr kumimoji="0" lang="de-DE" sz="14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Campus-Boulevard 89</a:t>
            </a:r>
          </a:p>
          <a:p>
            <a:pPr marL="0" marR="0" lvl="0" indent="0" algn="l" defTabSz="216000" rtl="0" eaLnBrk="1" fontAlgn="base" latinLnBrk="0" hangingPunct="1">
              <a:lnSpc>
                <a:spcPct val="100000"/>
              </a:lnSpc>
              <a:spcBef>
                <a:spcPts val="0"/>
              </a:spcBef>
              <a:spcAft>
                <a:spcPct val="0"/>
              </a:spcAft>
              <a:buClr>
                <a:srgbClr val="DD402D"/>
              </a:buClr>
              <a:buSzTx/>
              <a:buFont typeface="Arial" panose="020B0604020202020204" pitchFamily="34" charset="0"/>
              <a:buNone/>
              <a:tabLst>
                <a:tab pos="216000" algn="l"/>
              </a:tabLst>
              <a:defRPr/>
            </a:pPr>
            <a:r>
              <a:rPr kumimoji="0" lang="de-DE" sz="14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52074 Aachen</a:t>
            </a:r>
          </a:p>
          <a:p>
            <a:pPr marL="0" marR="0" lvl="0" indent="0" algn="l" defTabSz="216000" rtl="0" eaLnBrk="1" fontAlgn="base" latinLnBrk="0" hangingPunct="1">
              <a:lnSpc>
                <a:spcPct val="100000"/>
              </a:lnSpc>
              <a:spcBef>
                <a:spcPts val="0"/>
              </a:spcBef>
              <a:spcAft>
                <a:spcPct val="0"/>
              </a:spcAft>
              <a:buClr>
                <a:srgbClr val="DD402D"/>
              </a:buClr>
              <a:buSzTx/>
              <a:buFont typeface="Arial" panose="020B0604020202020204" pitchFamily="34" charset="0"/>
              <a:buNone/>
              <a:tabLst>
                <a:tab pos="216000" algn="l"/>
              </a:tabLst>
              <a:defRPr/>
            </a:pPr>
            <a:r>
              <a:rPr kumimoji="0" lang="de-DE" sz="14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GERMANY</a:t>
            </a:r>
          </a:p>
          <a:p>
            <a:pPr marL="0" marR="0" lvl="0" indent="0" algn="l" defTabSz="216000" rtl="0" eaLnBrk="1" fontAlgn="base" latinLnBrk="0" hangingPunct="1">
              <a:lnSpc>
                <a:spcPct val="100000"/>
              </a:lnSpc>
              <a:spcBef>
                <a:spcPts val="0"/>
              </a:spcBef>
              <a:spcAft>
                <a:spcPct val="0"/>
              </a:spcAft>
              <a:buClr>
                <a:srgbClr val="DD402D"/>
              </a:buClr>
              <a:buSzTx/>
              <a:buFont typeface="Arial" panose="020B0604020202020204" pitchFamily="34" charset="0"/>
              <a:buNone/>
              <a:tabLst>
                <a:tab pos="216000" algn="l"/>
              </a:tabLst>
              <a:defRPr/>
            </a:pPr>
            <a:endParaRPr kumimoji="0" lang="de-DE" sz="14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endParaRPr>
          </a:p>
          <a:p>
            <a:pPr marL="0" marR="0" lvl="0" indent="0" algn="l" defTabSz="216000" rtl="0" eaLnBrk="1" fontAlgn="base" latinLnBrk="0" hangingPunct="1">
              <a:lnSpc>
                <a:spcPct val="100000"/>
              </a:lnSpc>
              <a:spcBef>
                <a:spcPts val="0"/>
              </a:spcBef>
              <a:spcAft>
                <a:spcPct val="0"/>
              </a:spcAft>
              <a:buClr>
                <a:srgbClr val="DD402D"/>
              </a:buClr>
              <a:buSzTx/>
              <a:buFont typeface="Arial" panose="020B0604020202020204" pitchFamily="34" charset="0"/>
              <a:buNone/>
              <a:tabLst>
                <a:tab pos="216000" algn="l"/>
              </a:tabLst>
              <a:defRPr/>
            </a:pPr>
            <a:r>
              <a:rPr kumimoji="0" lang="de-DE" sz="14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www.isea.rwth-aachen.de</a:t>
            </a:r>
            <a:endParaRPr kumimoji="0" lang="de-DE" sz="12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endParaRPr>
          </a:p>
        </p:txBody>
      </p:sp>
      <p:sp>
        <p:nvSpPr>
          <p:cNvPr id="20" name="Textplatzhalter 3"/>
          <p:cNvSpPr txBox="1">
            <a:spLocks/>
          </p:cNvSpPr>
          <p:nvPr/>
        </p:nvSpPr>
        <p:spPr>
          <a:xfrm>
            <a:off x="6245471" y="2133599"/>
            <a:ext cx="5561876" cy="3745278"/>
          </a:xfrm>
          <a:prstGeom prst="rect">
            <a:avLst/>
          </a:prstGeom>
        </p:spPr>
        <p:txBody>
          <a:bodyPr lIns="90000" tIns="36000" rIns="90000" bIns="36000"/>
          <a:lstStyle>
            <a:lvl1pPr marL="0" indent="0" algn="l" defTabSz="216000" rtl="0" eaLnBrk="1" fontAlgn="base" hangingPunct="1">
              <a:lnSpc>
                <a:spcPct val="100000"/>
              </a:lnSpc>
              <a:spcBef>
                <a:spcPts val="0"/>
              </a:spcBef>
              <a:spcAft>
                <a:spcPct val="0"/>
              </a:spcAft>
              <a:buClr>
                <a:schemeClr val="tx2"/>
              </a:buClr>
              <a:buFont typeface="Arial" panose="020B0604020202020204" pitchFamily="34" charset="0"/>
              <a:buNone/>
              <a:tabLst>
                <a:tab pos="216000" algn="l"/>
              </a:tabLst>
              <a:defRPr sz="1600" b="1"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216000" rtl="0" eaLnBrk="1" fontAlgn="base" latinLnBrk="0" hangingPunct="1">
              <a:lnSpc>
                <a:spcPct val="100000"/>
              </a:lnSpc>
              <a:spcBef>
                <a:spcPts val="0"/>
              </a:spcBef>
              <a:spcAft>
                <a:spcPct val="0"/>
              </a:spcAft>
              <a:buClr>
                <a:srgbClr val="DD402D"/>
              </a:buClr>
              <a:buSzTx/>
              <a:buFont typeface="Arial" panose="020B0604020202020204" pitchFamily="34" charset="0"/>
              <a:buNone/>
              <a:tabLst>
                <a:tab pos="216000" algn="l"/>
              </a:tabLst>
              <a:defRPr/>
            </a:pPr>
            <a:r>
              <a:rPr kumimoji="0" lang="de-DE" sz="1800" b="1"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Wir danken</a:t>
            </a:r>
            <a:endParaRPr kumimoji="0" lang="de-DE" sz="1400" b="1"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endParaRPr>
          </a:p>
        </p:txBody>
      </p:sp>
      <p:sp>
        <p:nvSpPr>
          <p:cNvPr id="24" name="Textplatzhalter 23"/>
          <p:cNvSpPr>
            <a:spLocks noGrp="1"/>
          </p:cNvSpPr>
          <p:nvPr>
            <p:ph type="body" sz="quarter" idx="10" hasCustomPrompt="1"/>
          </p:nvPr>
        </p:nvSpPr>
        <p:spPr>
          <a:xfrm>
            <a:off x="392649" y="2828926"/>
            <a:ext cx="3886694" cy="733425"/>
          </a:xfrm>
          <a:prstGeom prst="rect">
            <a:avLst/>
          </a:prstGeom>
        </p:spPr>
        <p:txBody>
          <a:bodyPr/>
          <a:lstStyle>
            <a:lvl1pPr marL="0" indent="0">
              <a:buNone/>
              <a:defRPr sz="1400" b="0" baseline="0"/>
            </a:lvl1pPr>
          </a:lstStyle>
          <a:p>
            <a:pPr lvl="0"/>
            <a:r>
              <a:rPr lang="en-US" dirty="0"/>
              <a:t>Tel.: +49 241 80-XXXXX</a:t>
            </a:r>
            <a:br>
              <a:rPr lang="en-US" dirty="0"/>
            </a:br>
            <a:r>
              <a:rPr lang="en-US" dirty="0"/>
              <a:t>xxx@isea.rwth-aachen.de</a:t>
            </a:r>
            <a:br>
              <a:rPr lang="en-US" dirty="0"/>
            </a:br>
            <a:r>
              <a:rPr lang="en-US" dirty="0"/>
              <a:t>batteries@isea.rwth-aachen.de</a:t>
            </a:r>
          </a:p>
        </p:txBody>
      </p:sp>
      <p:sp>
        <p:nvSpPr>
          <p:cNvPr id="26" name="Bildplatzhalter 25"/>
          <p:cNvSpPr>
            <a:spLocks noGrp="1"/>
          </p:cNvSpPr>
          <p:nvPr>
            <p:ph type="pic" sz="quarter" idx="11" hasCustomPrompt="1"/>
          </p:nvPr>
        </p:nvSpPr>
        <p:spPr>
          <a:xfrm>
            <a:off x="4811297" y="2124075"/>
            <a:ext cx="1137452" cy="1462628"/>
          </a:xfrm>
          <a:prstGeom prst="rect">
            <a:avLst/>
          </a:prstGeom>
        </p:spPr>
        <p:txBody>
          <a:bodyPr/>
          <a:lstStyle>
            <a:lvl1pPr marL="0" indent="0">
              <a:buNone/>
              <a:defRPr sz="1400" baseline="0"/>
            </a:lvl1pPr>
          </a:lstStyle>
          <a:p>
            <a:r>
              <a:rPr lang="de-DE" dirty="0"/>
              <a:t>Eigenes Foto durch Klicken hinzufügen</a:t>
            </a:r>
            <a:endParaRPr lang="en-US" dirty="0"/>
          </a:p>
        </p:txBody>
      </p:sp>
      <p:sp>
        <p:nvSpPr>
          <p:cNvPr id="28" name="Fußzeilenplatzhalter 27"/>
          <p:cNvSpPr>
            <a:spLocks noGrp="1"/>
          </p:cNvSpPr>
          <p:nvPr>
            <p:ph type="ftr" sz="quarter" idx="13"/>
          </p:nvPr>
        </p:nvSpPr>
        <p:spPr>
          <a:xfrm>
            <a:off x="392649" y="2570401"/>
            <a:ext cx="3886694" cy="334725"/>
          </a:xfrm>
        </p:spPr>
        <p:txBody>
          <a:bodyPr lIns="90000" tIns="90000" rIns="90000" bIns="90000"/>
          <a:lstStyle>
            <a:lvl1pPr>
              <a:defRPr sz="1400" b="1">
                <a:solidFill>
                  <a:schemeClr val="tx1"/>
                </a:solidFill>
              </a:defRPr>
            </a:lvl1pPr>
          </a:lstStyle>
          <a:p>
            <a:r>
              <a:rPr lang="en-US"/>
              <a:t>Dirk Uwe Sauer</a:t>
            </a:r>
            <a:endParaRPr lang="en-US" dirty="0"/>
          </a:p>
        </p:txBody>
      </p:sp>
      <p:sp>
        <p:nvSpPr>
          <p:cNvPr id="31" name="Bildplatzhalter 30"/>
          <p:cNvSpPr>
            <a:spLocks noGrp="1"/>
          </p:cNvSpPr>
          <p:nvPr>
            <p:ph type="pic" sz="quarter" idx="14" hasCustomPrompt="1"/>
          </p:nvPr>
        </p:nvSpPr>
        <p:spPr>
          <a:xfrm>
            <a:off x="6361869" y="2571750"/>
            <a:ext cx="2591663" cy="1548000"/>
          </a:xfrm>
          <a:prstGeom prst="rect">
            <a:avLst/>
          </a:prstGeom>
        </p:spPr>
        <p:txBody>
          <a:bodyPr/>
          <a:lstStyle>
            <a:lvl1pPr>
              <a:defRPr/>
            </a:lvl1pPr>
          </a:lstStyle>
          <a:p>
            <a:r>
              <a:rPr lang="de-DE" dirty="0"/>
              <a:t>Partnerlogo durch Klicken hinzufügen</a:t>
            </a:r>
            <a:endParaRPr lang="en-US" dirty="0"/>
          </a:p>
        </p:txBody>
      </p:sp>
      <p:sp>
        <p:nvSpPr>
          <p:cNvPr id="18" name="Bildplatzhalter 30"/>
          <p:cNvSpPr>
            <a:spLocks noGrp="1"/>
          </p:cNvSpPr>
          <p:nvPr>
            <p:ph type="pic" sz="quarter" idx="15" hasCustomPrompt="1"/>
          </p:nvPr>
        </p:nvSpPr>
        <p:spPr>
          <a:xfrm>
            <a:off x="9092013" y="2571750"/>
            <a:ext cx="2591663" cy="1548000"/>
          </a:xfrm>
          <a:prstGeom prst="rect">
            <a:avLst/>
          </a:prstGeom>
        </p:spPr>
        <p:txBody>
          <a:bodyPr/>
          <a:lstStyle>
            <a:lvl1pPr>
              <a:defRPr/>
            </a:lvl1pPr>
          </a:lstStyle>
          <a:p>
            <a:r>
              <a:rPr lang="de-DE" dirty="0"/>
              <a:t>Partnerlogo durch Klicken hinzufügen</a:t>
            </a:r>
            <a:endParaRPr lang="en-US" dirty="0"/>
          </a:p>
        </p:txBody>
      </p:sp>
      <p:sp>
        <p:nvSpPr>
          <p:cNvPr id="19" name="Bildplatzhalter 30"/>
          <p:cNvSpPr>
            <a:spLocks noGrp="1"/>
          </p:cNvSpPr>
          <p:nvPr>
            <p:ph type="pic" sz="quarter" idx="16" hasCustomPrompt="1"/>
          </p:nvPr>
        </p:nvSpPr>
        <p:spPr>
          <a:xfrm>
            <a:off x="6361869" y="4229100"/>
            <a:ext cx="2591663" cy="1548000"/>
          </a:xfrm>
          <a:prstGeom prst="rect">
            <a:avLst/>
          </a:prstGeom>
        </p:spPr>
        <p:txBody>
          <a:bodyPr/>
          <a:lstStyle>
            <a:lvl1pPr>
              <a:defRPr/>
            </a:lvl1pPr>
          </a:lstStyle>
          <a:p>
            <a:r>
              <a:rPr lang="de-DE" dirty="0"/>
              <a:t>Partnerlogo durch Klicken hinzufügen</a:t>
            </a:r>
            <a:endParaRPr lang="en-US" dirty="0"/>
          </a:p>
        </p:txBody>
      </p:sp>
      <p:sp>
        <p:nvSpPr>
          <p:cNvPr id="21" name="Bildplatzhalter 30"/>
          <p:cNvSpPr>
            <a:spLocks noGrp="1"/>
          </p:cNvSpPr>
          <p:nvPr>
            <p:ph type="pic" sz="quarter" idx="17" hasCustomPrompt="1"/>
          </p:nvPr>
        </p:nvSpPr>
        <p:spPr>
          <a:xfrm>
            <a:off x="9092013" y="4229100"/>
            <a:ext cx="2591663" cy="1548000"/>
          </a:xfrm>
          <a:prstGeom prst="rect">
            <a:avLst/>
          </a:prstGeom>
        </p:spPr>
        <p:txBody>
          <a:bodyPr/>
          <a:lstStyle>
            <a:lvl1pPr>
              <a:defRPr/>
            </a:lvl1pPr>
          </a:lstStyle>
          <a:p>
            <a:r>
              <a:rPr lang="de-DE" dirty="0"/>
              <a:t>Partnerlogo durch Klicken hinzufügen</a:t>
            </a:r>
            <a:endParaRPr lang="en-US" dirty="0"/>
          </a:p>
        </p:txBody>
      </p:sp>
      <p:cxnSp>
        <p:nvCxnSpPr>
          <p:cNvPr id="22" name="Gerader Verbinder 11"/>
          <p:cNvCxnSpPr/>
          <p:nvPr userDrawn="1"/>
        </p:nvCxnSpPr>
        <p:spPr>
          <a:xfrm>
            <a:off x="383068" y="6202363"/>
            <a:ext cx="114242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Grafik 1">
            <a:extLst>
              <a:ext uri="{FF2B5EF4-FFF2-40B4-BE49-F238E27FC236}">
                <a16:creationId xmlns:a16="http://schemas.microsoft.com/office/drawing/2014/main" id="{B7A9C78E-FFB6-EF79-741D-9244DD08E83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137882" y="6205415"/>
            <a:ext cx="2778300" cy="655200"/>
          </a:xfrm>
          <a:prstGeom prst="rect">
            <a:avLst/>
          </a:prstGeom>
        </p:spPr>
      </p:pic>
    </p:spTree>
    <p:extLst>
      <p:ext uri="{BB962C8B-B14F-4D97-AF65-F5344CB8AC3E}">
        <p14:creationId xmlns:p14="http://schemas.microsoft.com/office/powerpoint/2010/main" val="1345779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el und Inhalt">
    <p:spTree>
      <p:nvGrpSpPr>
        <p:cNvPr id="1" name=""/>
        <p:cNvGrpSpPr/>
        <p:nvPr/>
      </p:nvGrpSpPr>
      <p:grpSpPr>
        <a:xfrm>
          <a:off x="0" y="0"/>
          <a:ext cx="0" cy="0"/>
          <a:chOff x="0" y="0"/>
          <a:chExt cx="0" cy="0"/>
        </a:xfrm>
      </p:grpSpPr>
      <p:sp>
        <p:nvSpPr>
          <p:cNvPr id="6" name="Title 1"/>
          <p:cNvSpPr>
            <a:spLocks noGrp="1"/>
          </p:cNvSpPr>
          <p:nvPr>
            <p:ph type="title"/>
          </p:nvPr>
        </p:nvSpPr>
        <p:spPr>
          <a:xfrm>
            <a:off x="383950" y="201600"/>
            <a:ext cx="11422513" cy="543600"/>
          </a:xfrm>
          <a:prstGeom prst="rect">
            <a:avLst/>
          </a:prstGeom>
        </p:spPr>
        <p:txBody>
          <a:bodyPr lIns="0" tIns="0" rIns="0" bIns="0" anchor="b" anchorCtr="0"/>
          <a:lstStyle>
            <a:lvl1pPr algn="l">
              <a:defRPr sz="2400" b="1">
                <a:solidFill>
                  <a:schemeClr val="tx2"/>
                </a:solidFill>
              </a:defRPr>
            </a:lvl1pPr>
          </a:lstStyle>
          <a:p>
            <a:r>
              <a:rPr lang="de-DE"/>
              <a:t>Mastertitelformat bearbeiten</a:t>
            </a:r>
            <a:endParaRPr lang="en-US" dirty="0"/>
          </a:p>
        </p:txBody>
      </p:sp>
      <p:sp>
        <p:nvSpPr>
          <p:cNvPr id="7" name="Inhaltsplatzhalter 2"/>
          <p:cNvSpPr>
            <a:spLocks noGrp="1"/>
          </p:cNvSpPr>
          <p:nvPr>
            <p:ph idx="1"/>
          </p:nvPr>
        </p:nvSpPr>
        <p:spPr>
          <a:xfrm>
            <a:off x="383950" y="1151999"/>
            <a:ext cx="11422513" cy="4731276"/>
          </a:xfrm>
          <a:prstGeom prst="rect">
            <a:avLst/>
          </a:prstGeom>
        </p:spPr>
        <p:txBody>
          <a:bodyPr lIns="0" tIns="0" rIns="0" bIns="0"/>
          <a:lstStyle>
            <a:lvl1pPr marL="215900" indent="-215900">
              <a:spcBef>
                <a:spcPts val="0"/>
              </a:spcBef>
              <a:spcAft>
                <a:spcPts val="450"/>
              </a:spcAft>
              <a:buFont typeface="Arial" panose="020B0604020202020204" pitchFamily="34" charset="0"/>
              <a:buChar char="■"/>
              <a:defRPr sz="2000"/>
            </a:lvl1pPr>
            <a:lvl2pPr marL="431800" indent="-215900">
              <a:spcBef>
                <a:spcPts val="0"/>
              </a:spcBef>
              <a:spcAft>
                <a:spcPts val="400"/>
              </a:spcAft>
              <a:buFont typeface="Arial" panose="020B0604020202020204" pitchFamily="34" charset="0"/>
              <a:buChar char="□"/>
              <a:defRPr sz="1800"/>
            </a:lvl2pPr>
            <a:lvl3pPr marL="647700" indent="-215900">
              <a:spcBef>
                <a:spcPts val="0"/>
              </a:spcBef>
              <a:spcAft>
                <a:spcPts val="350"/>
              </a:spcAft>
              <a:buFont typeface="Arial" panose="020B0604020202020204" pitchFamily="34" charset="0"/>
              <a:buChar char="■"/>
              <a:defRPr sz="1800"/>
            </a:lvl3pPr>
            <a:lvl4pPr marL="863600" indent="-215900">
              <a:spcBef>
                <a:spcPts val="0"/>
              </a:spcBef>
              <a:spcAft>
                <a:spcPts val="300"/>
              </a:spcAft>
              <a:buFont typeface="Symbol" panose="05050102010706020507" pitchFamily="18" charset="2"/>
              <a:buChar char="-"/>
              <a:defRPr/>
            </a:lvl4pPr>
            <a:lvl5pPr marL="1080000" indent="-215900">
              <a:spcBef>
                <a:spcPts val="0"/>
              </a:spcBef>
              <a:spcAft>
                <a:spcPts val="250"/>
              </a:spcAft>
              <a:buFont typeface="Arial" panose="020B0604020202020204" pitchFamily="34" charset="0"/>
              <a:buChar cha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1" name="Datumsplatzhalter 10"/>
          <p:cNvSpPr>
            <a:spLocks noGrp="1"/>
          </p:cNvSpPr>
          <p:nvPr>
            <p:ph type="dt" sz="half" idx="10"/>
          </p:nvPr>
        </p:nvSpPr>
        <p:spPr/>
        <p:txBody>
          <a:bodyPr/>
          <a:lstStyle/>
          <a:p>
            <a:pPr algn="l"/>
            <a:fld id="{F887C18F-21B2-48B8-9586-9343C0AE58EE}" type="datetime1">
              <a:rPr lang="de-DE" smtClean="0"/>
              <a:t>20.11.24</a:t>
            </a:fld>
            <a:endParaRPr lang="de-DE" dirty="0"/>
          </a:p>
        </p:txBody>
      </p:sp>
      <p:sp>
        <p:nvSpPr>
          <p:cNvPr id="12" name="Fußzeilenplatzhalter 11"/>
          <p:cNvSpPr>
            <a:spLocks noGrp="1"/>
          </p:cNvSpPr>
          <p:nvPr>
            <p:ph type="ftr" sz="quarter" idx="11"/>
          </p:nvPr>
        </p:nvSpPr>
        <p:spPr/>
        <p:txBody>
          <a:bodyPr/>
          <a:lstStyle/>
          <a:p>
            <a:r>
              <a:rPr lang="en-US"/>
              <a:t>Dirk Uwe Sauer</a:t>
            </a:r>
            <a:endParaRPr lang="en-US" dirty="0"/>
          </a:p>
        </p:txBody>
      </p:sp>
      <p:sp>
        <p:nvSpPr>
          <p:cNvPr id="13" name="Foliennummernplatzhalter 12"/>
          <p:cNvSpPr>
            <a:spLocks noGrp="1"/>
          </p:cNvSpPr>
          <p:nvPr>
            <p:ph type="sldNum" sz="quarter" idx="12"/>
          </p:nvPr>
        </p:nvSpPr>
        <p:spPr/>
        <p:txBody>
          <a:bodyPr/>
          <a:lstStyle/>
          <a:p>
            <a:fld id="{4D01E63C-D794-4429-8564-635E6253AC5C}" type="slidenum">
              <a:rPr lang="en-US" smtClean="0"/>
              <a:pPr/>
              <a:t>‹#›</a:t>
            </a:fld>
            <a:endParaRPr lang="en-US" dirty="0"/>
          </a:p>
        </p:txBody>
      </p:sp>
    </p:spTree>
    <p:extLst>
      <p:ext uri="{BB962C8B-B14F-4D97-AF65-F5344CB8AC3E}">
        <p14:creationId xmlns:p14="http://schemas.microsoft.com/office/powerpoint/2010/main" val="4096529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Zwei Inhalte">
    <p:spTree>
      <p:nvGrpSpPr>
        <p:cNvPr id="1" name=""/>
        <p:cNvGrpSpPr/>
        <p:nvPr/>
      </p:nvGrpSpPr>
      <p:grpSpPr>
        <a:xfrm>
          <a:off x="0" y="0"/>
          <a:ext cx="0" cy="0"/>
          <a:chOff x="0" y="0"/>
          <a:chExt cx="0" cy="0"/>
        </a:xfrm>
      </p:grpSpPr>
      <p:sp>
        <p:nvSpPr>
          <p:cNvPr id="6" name="Title 1"/>
          <p:cNvSpPr>
            <a:spLocks noGrp="1"/>
          </p:cNvSpPr>
          <p:nvPr>
            <p:ph type="title"/>
          </p:nvPr>
        </p:nvSpPr>
        <p:spPr>
          <a:xfrm>
            <a:off x="383950" y="201600"/>
            <a:ext cx="11422513" cy="543600"/>
          </a:xfrm>
          <a:prstGeom prst="rect">
            <a:avLst/>
          </a:prstGeom>
        </p:spPr>
        <p:txBody>
          <a:bodyPr lIns="0" tIns="0" rIns="0" bIns="0" anchor="b" anchorCtr="0"/>
          <a:lstStyle>
            <a:lvl1pPr algn="l">
              <a:defRPr sz="2400" b="1">
                <a:solidFill>
                  <a:schemeClr val="tx2"/>
                </a:solidFill>
              </a:defRPr>
            </a:lvl1pPr>
          </a:lstStyle>
          <a:p>
            <a:r>
              <a:rPr lang="de-DE"/>
              <a:t>Mastertitelformat bearbeiten</a:t>
            </a:r>
            <a:endParaRPr lang="en-US" dirty="0"/>
          </a:p>
        </p:txBody>
      </p:sp>
      <p:sp>
        <p:nvSpPr>
          <p:cNvPr id="10" name="Inhaltsplatzhalter 2"/>
          <p:cNvSpPr>
            <a:spLocks noGrp="1"/>
          </p:cNvSpPr>
          <p:nvPr>
            <p:ph idx="1"/>
          </p:nvPr>
        </p:nvSpPr>
        <p:spPr>
          <a:xfrm>
            <a:off x="383950" y="1151999"/>
            <a:ext cx="5620068" cy="4731275"/>
          </a:xfrm>
          <a:prstGeom prst="rect">
            <a:avLst/>
          </a:prstGeom>
        </p:spPr>
        <p:txBody>
          <a:bodyPr lIns="0" tIns="0" rIns="0" bIns="0"/>
          <a:lstStyle>
            <a:lvl1pPr marL="215900" indent="-215900">
              <a:spcBef>
                <a:spcPts val="0"/>
              </a:spcBef>
              <a:spcAft>
                <a:spcPts val="450"/>
              </a:spcAft>
              <a:buFont typeface="Arial" panose="020B0604020202020204" pitchFamily="34" charset="0"/>
              <a:buChar char="■"/>
              <a:defRPr sz="2000"/>
            </a:lvl1pPr>
            <a:lvl2pPr marL="431800" indent="-215900">
              <a:spcBef>
                <a:spcPts val="0"/>
              </a:spcBef>
              <a:spcAft>
                <a:spcPts val="400"/>
              </a:spcAft>
              <a:buFont typeface="Arial" panose="020B0604020202020204" pitchFamily="34" charset="0"/>
              <a:buChar char="□"/>
              <a:defRPr sz="1800"/>
            </a:lvl2pPr>
            <a:lvl3pPr marL="647700" indent="-215900">
              <a:spcBef>
                <a:spcPts val="0"/>
              </a:spcBef>
              <a:spcAft>
                <a:spcPts val="350"/>
              </a:spcAft>
              <a:buFont typeface="Arial" panose="020B0604020202020204" pitchFamily="34" charset="0"/>
              <a:buChar char="■"/>
              <a:defRPr sz="1800"/>
            </a:lvl3pPr>
            <a:lvl4pPr marL="863600" indent="-215900">
              <a:spcBef>
                <a:spcPts val="0"/>
              </a:spcBef>
              <a:spcAft>
                <a:spcPts val="300"/>
              </a:spcAft>
              <a:buFont typeface="Symbol" panose="05050102010706020507" pitchFamily="18" charset="2"/>
              <a:buChar char="-"/>
              <a:defRPr/>
            </a:lvl4pPr>
            <a:lvl5pPr marL="1080000" indent="-215900">
              <a:spcBef>
                <a:spcPts val="0"/>
              </a:spcBef>
              <a:spcAft>
                <a:spcPts val="250"/>
              </a:spcAft>
              <a:buFont typeface="Arial" panose="020B0604020202020204" pitchFamily="34" charset="0"/>
              <a:buChar cha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1" name="Inhaltsplatzhalter 2"/>
          <p:cNvSpPr>
            <a:spLocks noGrp="1"/>
          </p:cNvSpPr>
          <p:nvPr>
            <p:ph idx="13"/>
          </p:nvPr>
        </p:nvSpPr>
        <p:spPr>
          <a:xfrm>
            <a:off x="6191194" y="1151999"/>
            <a:ext cx="5620068" cy="4731275"/>
          </a:xfrm>
          <a:prstGeom prst="rect">
            <a:avLst/>
          </a:prstGeom>
        </p:spPr>
        <p:txBody>
          <a:bodyPr lIns="0" tIns="0" rIns="0" bIns="0"/>
          <a:lstStyle>
            <a:lvl1pPr marL="215900" indent="-215900">
              <a:spcBef>
                <a:spcPts val="0"/>
              </a:spcBef>
              <a:spcAft>
                <a:spcPts val="450"/>
              </a:spcAft>
              <a:buFont typeface="Arial" panose="020B0604020202020204" pitchFamily="34" charset="0"/>
              <a:buChar char="■"/>
              <a:defRPr sz="2000"/>
            </a:lvl1pPr>
            <a:lvl2pPr marL="431800" indent="-215900">
              <a:spcBef>
                <a:spcPts val="0"/>
              </a:spcBef>
              <a:spcAft>
                <a:spcPts val="400"/>
              </a:spcAft>
              <a:buFont typeface="Arial" panose="020B0604020202020204" pitchFamily="34" charset="0"/>
              <a:buChar char="□"/>
              <a:defRPr sz="1800"/>
            </a:lvl2pPr>
            <a:lvl3pPr marL="647700" indent="-215900">
              <a:spcBef>
                <a:spcPts val="0"/>
              </a:spcBef>
              <a:spcAft>
                <a:spcPts val="350"/>
              </a:spcAft>
              <a:buFont typeface="Arial" panose="020B0604020202020204" pitchFamily="34" charset="0"/>
              <a:buChar char="■"/>
              <a:defRPr sz="1800"/>
            </a:lvl3pPr>
            <a:lvl4pPr marL="863600" indent="-215900">
              <a:spcBef>
                <a:spcPts val="0"/>
              </a:spcBef>
              <a:spcAft>
                <a:spcPts val="300"/>
              </a:spcAft>
              <a:buFont typeface="Symbol" panose="05050102010706020507" pitchFamily="18" charset="2"/>
              <a:buChar char="-"/>
              <a:defRPr/>
            </a:lvl4pPr>
            <a:lvl5pPr marL="1080000" indent="-215900">
              <a:spcBef>
                <a:spcPts val="0"/>
              </a:spcBef>
              <a:spcAft>
                <a:spcPts val="250"/>
              </a:spcAft>
              <a:buFont typeface="Arial" panose="020B0604020202020204" pitchFamily="34" charset="0"/>
              <a:buChar cha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2" name="Datumsplatzhalter 1"/>
          <p:cNvSpPr>
            <a:spLocks noGrp="1"/>
          </p:cNvSpPr>
          <p:nvPr>
            <p:ph type="dt" sz="half" idx="14"/>
          </p:nvPr>
        </p:nvSpPr>
        <p:spPr/>
        <p:txBody>
          <a:bodyPr/>
          <a:lstStyle/>
          <a:p>
            <a:pPr algn="l"/>
            <a:fld id="{E5AF013B-EAD8-4321-9A97-347E14C68B05}" type="datetime1">
              <a:rPr lang="de-DE" smtClean="0"/>
              <a:t>20.11.24</a:t>
            </a:fld>
            <a:endParaRPr lang="de-DE" dirty="0"/>
          </a:p>
        </p:txBody>
      </p:sp>
      <p:sp>
        <p:nvSpPr>
          <p:cNvPr id="7" name="Fußzeilenplatzhalter 6"/>
          <p:cNvSpPr>
            <a:spLocks noGrp="1"/>
          </p:cNvSpPr>
          <p:nvPr>
            <p:ph type="ftr" sz="quarter" idx="15"/>
          </p:nvPr>
        </p:nvSpPr>
        <p:spPr/>
        <p:txBody>
          <a:bodyPr/>
          <a:lstStyle/>
          <a:p>
            <a:r>
              <a:rPr lang="en-US"/>
              <a:t>Dirk Uwe Sauer</a:t>
            </a:r>
            <a:endParaRPr lang="en-US" dirty="0"/>
          </a:p>
        </p:txBody>
      </p:sp>
      <p:sp>
        <p:nvSpPr>
          <p:cNvPr id="12" name="Foliennummernplatzhalter 11"/>
          <p:cNvSpPr>
            <a:spLocks noGrp="1"/>
          </p:cNvSpPr>
          <p:nvPr>
            <p:ph type="sldNum" sz="quarter" idx="16"/>
          </p:nvPr>
        </p:nvSpPr>
        <p:spPr/>
        <p:txBody>
          <a:bodyPr/>
          <a:lstStyle/>
          <a:p>
            <a:fld id="{4D01E63C-D794-4429-8564-635E6253AC5C}" type="slidenum">
              <a:rPr lang="en-US" smtClean="0"/>
              <a:pPr/>
              <a:t>‹#›</a:t>
            </a:fld>
            <a:endParaRPr lang="en-US" dirty="0"/>
          </a:p>
        </p:txBody>
      </p:sp>
    </p:spTree>
    <p:extLst>
      <p:ext uri="{BB962C8B-B14F-4D97-AF65-F5344CB8AC3E}">
        <p14:creationId xmlns:p14="http://schemas.microsoft.com/office/powerpoint/2010/main" val="4138456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6" name="Title 1"/>
          <p:cNvSpPr>
            <a:spLocks noGrp="1"/>
          </p:cNvSpPr>
          <p:nvPr>
            <p:ph type="title"/>
          </p:nvPr>
        </p:nvSpPr>
        <p:spPr>
          <a:xfrm>
            <a:off x="383950" y="201600"/>
            <a:ext cx="11422513" cy="543600"/>
          </a:xfrm>
          <a:prstGeom prst="rect">
            <a:avLst/>
          </a:prstGeom>
        </p:spPr>
        <p:txBody>
          <a:bodyPr lIns="0" tIns="0" rIns="0" bIns="0" anchor="b" anchorCtr="0"/>
          <a:lstStyle>
            <a:lvl1pPr algn="l">
              <a:defRPr sz="2400" b="1">
                <a:solidFill>
                  <a:schemeClr val="tx2"/>
                </a:solidFill>
              </a:defRPr>
            </a:lvl1pPr>
          </a:lstStyle>
          <a:p>
            <a:r>
              <a:rPr lang="de-DE"/>
              <a:t>Mastertitelformat bearbeiten</a:t>
            </a:r>
            <a:endParaRPr lang="en-US" dirty="0"/>
          </a:p>
        </p:txBody>
      </p:sp>
      <p:sp>
        <p:nvSpPr>
          <p:cNvPr id="11" name="Datumsplatzhalter 10"/>
          <p:cNvSpPr>
            <a:spLocks noGrp="1"/>
          </p:cNvSpPr>
          <p:nvPr>
            <p:ph type="dt" sz="half" idx="10"/>
          </p:nvPr>
        </p:nvSpPr>
        <p:spPr/>
        <p:txBody>
          <a:bodyPr/>
          <a:lstStyle/>
          <a:p>
            <a:pPr algn="l"/>
            <a:fld id="{D3F884E6-7726-4AAA-A0CE-C180A27151DE}" type="datetime1">
              <a:rPr lang="de-DE" smtClean="0"/>
              <a:t>20.11.24</a:t>
            </a:fld>
            <a:endParaRPr lang="de-DE" dirty="0"/>
          </a:p>
        </p:txBody>
      </p:sp>
      <p:sp>
        <p:nvSpPr>
          <p:cNvPr id="12" name="Fußzeilenplatzhalter 11"/>
          <p:cNvSpPr>
            <a:spLocks noGrp="1"/>
          </p:cNvSpPr>
          <p:nvPr>
            <p:ph type="ftr" sz="quarter" idx="11"/>
          </p:nvPr>
        </p:nvSpPr>
        <p:spPr/>
        <p:txBody>
          <a:bodyPr/>
          <a:lstStyle/>
          <a:p>
            <a:r>
              <a:rPr lang="en-US"/>
              <a:t>Dirk Uwe Sauer</a:t>
            </a:r>
            <a:endParaRPr lang="en-US" dirty="0"/>
          </a:p>
        </p:txBody>
      </p:sp>
      <p:sp>
        <p:nvSpPr>
          <p:cNvPr id="13" name="Foliennummernplatzhalter 12"/>
          <p:cNvSpPr>
            <a:spLocks noGrp="1"/>
          </p:cNvSpPr>
          <p:nvPr>
            <p:ph type="sldNum" sz="quarter" idx="12"/>
          </p:nvPr>
        </p:nvSpPr>
        <p:spPr/>
        <p:txBody>
          <a:bodyPr/>
          <a:lstStyle/>
          <a:p>
            <a:fld id="{4D01E63C-D794-4429-8564-635E6253AC5C}" type="slidenum">
              <a:rPr lang="en-US" smtClean="0"/>
              <a:pPr/>
              <a:t>‹#›</a:t>
            </a:fld>
            <a:endParaRPr lang="en-US" dirty="0"/>
          </a:p>
        </p:txBody>
      </p:sp>
    </p:spTree>
    <p:extLst>
      <p:ext uri="{BB962C8B-B14F-4D97-AF65-F5344CB8AC3E}">
        <p14:creationId xmlns:p14="http://schemas.microsoft.com/office/powerpoint/2010/main" val="1402423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graphicFrame>
        <p:nvGraphicFramePr>
          <p:cNvPr id="23" name="Objekt 22" hidden="1">
            <a:extLst>
              <a:ext uri="{FF2B5EF4-FFF2-40B4-BE49-F238E27FC236}">
                <a16:creationId xmlns:a16="http://schemas.microsoft.com/office/drawing/2014/main" id="{82E43DA6-6AC1-9462-BF8C-A82E0366A897}"/>
              </a:ext>
            </a:extLst>
          </p:cNvPr>
          <p:cNvGraphicFramePr>
            <a:graphicFrameLocks noChangeAspect="1"/>
          </p:cNvGraphicFramePr>
          <p:nvPr userDrawn="1">
            <p:custDataLst>
              <p:tags r:id="rId1"/>
            </p:custDataLst>
            <p:extLst>
              <p:ext uri="{D42A27DB-BD31-4B8C-83A1-F6EECF244321}">
                <p14:modId xmlns:p14="http://schemas.microsoft.com/office/powerpoint/2010/main" val="20756096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7" imgH="348" progId="TCLayout.ActiveDocument.1">
                  <p:embed/>
                </p:oleObj>
              </mc:Choice>
              <mc:Fallback>
                <p:oleObj name="think-cell Folie" r:id="rId3" imgW="347" imgH="348"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4" name="Grafik 23">
            <a:extLst>
              <a:ext uri="{FF2B5EF4-FFF2-40B4-BE49-F238E27FC236}">
                <a16:creationId xmlns:a16="http://schemas.microsoft.com/office/drawing/2014/main" id="{B32DBE17-1FC0-AB4B-95B0-6EFA7C1E6992}"/>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7780427" y="5882400"/>
            <a:ext cx="4136919" cy="975600"/>
          </a:xfrm>
          <a:prstGeom prst="rect">
            <a:avLst/>
          </a:prstGeom>
        </p:spPr>
      </p:pic>
      <p:sp>
        <p:nvSpPr>
          <p:cNvPr id="19" name="Untertitel 2"/>
          <p:cNvSpPr txBox="1">
            <a:spLocks/>
          </p:cNvSpPr>
          <p:nvPr userDrawn="1"/>
        </p:nvSpPr>
        <p:spPr>
          <a:xfrm>
            <a:off x="383950" y="6076425"/>
            <a:ext cx="6650934" cy="648524"/>
          </a:xfrm>
          <a:prstGeom prst="rect">
            <a:avLst/>
          </a:prstGeom>
        </p:spPr>
        <p:txBody>
          <a:bodyPr lIns="0" tIns="0" rIns="0" bIns="0"/>
          <a:lstStyle>
            <a:lvl1pPr marL="0" indent="0" algn="l" defTabSz="215900" rtl="0" eaLnBrk="1" fontAlgn="base" hangingPunct="1">
              <a:lnSpc>
                <a:spcPct val="100000"/>
              </a:lnSpc>
              <a:spcBef>
                <a:spcPct val="0"/>
              </a:spcBef>
              <a:spcAft>
                <a:spcPct val="0"/>
              </a:spcAft>
              <a:buClr>
                <a:schemeClr val="tx2"/>
              </a:buClr>
              <a:buFont typeface="Arial" charset="0"/>
              <a:buNone/>
              <a:tabLst>
                <a:tab pos="215900" algn="l"/>
              </a:tabLst>
              <a:defRPr sz="2000" kern="1200">
                <a:solidFill>
                  <a:schemeClr val="tx1"/>
                </a:solidFill>
                <a:latin typeface="Arial" panose="020B0604020202020204" pitchFamily="34" charset="0"/>
                <a:ea typeface="+mn-ea"/>
                <a:cs typeface="Arial" panose="020B0604020202020204" pitchFamily="34" charset="0"/>
              </a:defRPr>
            </a:lvl1pPr>
            <a:lvl2pPr marL="457200" indent="0" algn="ctr" rtl="0" eaLnBrk="1" fontAlgn="base" hangingPunct="1">
              <a:spcBef>
                <a:spcPct val="0"/>
              </a:spcBef>
              <a:spcAft>
                <a:spcPct val="0"/>
              </a:spcAft>
              <a:buClr>
                <a:schemeClr val="tx2"/>
              </a:buClr>
              <a:buFont typeface="Symbol" pitchFamily="18" charset="2"/>
              <a:buNone/>
              <a:tabLst>
                <a:tab pos="431800" algn="l"/>
              </a:tabLst>
              <a:defRPr sz="2000" kern="1200">
                <a:solidFill>
                  <a:schemeClr val="tx1"/>
                </a:solidFill>
                <a:latin typeface="Arial" panose="020B0604020202020204" pitchFamily="34" charset="0"/>
                <a:ea typeface="+mn-ea"/>
                <a:cs typeface="Arial" panose="020B0604020202020204" pitchFamily="34" charset="0"/>
              </a:defRPr>
            </a:lvl2pPr>
            <a:lvl3pPr marL="914400" indent="0" algn="ctr" defTabSz="215900" rtl="0" eaLnBrk="1" fontAlgn="base" hangingPunct="1">
              <a:spcBef>
                <a:spcPct val="0"/>
              </a:spcBef>
              <a:spcAft>
                <a:spcPct val="0"/>
              </a:spcAft>
              <a:buClr>
                <a:schemeClr val="tx2"/>
              </a:buClr>
              <a:buSzPct val="80000"/>
              <a:buFont typeface="Wingdings" pitchFamily="2" charset="2"/>
              <a:buNone/>
              <a:tabLst>
                <a:tab pos="647700" algn="l"/>
              </a:tabLst>
              <a:defRPr sz="1800" kern="1200">
                <a:solidFill>
                  <a:schemeClr val="tx1"/>
                </a:solidFill>
                <a:latin typeface="Arial" panose="020B0604020202020204" pitchFamily="34" charset="0"/>
                <a:ea typeface="+mn-ea"/>
                <a:cs typeface="Arial" panose="020B0604020202020204" pitchFamily="34" charset="0"/>
              </a:defRPr>
            </a:lvl3pPr>
            <a:lvl4pPr marL="1371600" indent="0" algn="ctr" defTabSz="215900" rtl="0" eaLnBrk="1" fontAlgn="base" hangingPunct="1">
              <a:spcBef>
                <a:spcPct val="0"/>
              </a:spcBef>
              <a:spcAft>
                <a:spcPct val="0"/>
              </a:spcAft>
              <a:buClr>
                <a:schemeClr val="tx2"/>
              </a:buClr>
              <a:buSzPct val="100000"/>
              <a:buFont typeface="Arial" charset="0"/>
              <a:buNone/>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1828800" indent="0" algn="ctr" rtl="0" eaLnBrk="1" fontAlgn="base" hangingPunct="1">
              <a:lnSpc>
                <a:spcPct val="90000"/>
              </a:lnSpc>
              <a:spcBef>
                <a:spcPct val="0"/>
              </a:spcBef>
              <a:spcAft>
                <a:spcPct val="0"/>
              </a:spcAft>
              <a:buClr>
                <a:schemeClr val="tx2"/>
              </a:buClr>
              <a:buFont typeface="Arial" charset="0"/>
              <a:buNone/>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400" b="1" baseline="0" noProof="0" dirty="0">
                <a:solidFill>
                  <a:schemeClr val="tx2"/>
                </a:solidFill>
              </a:rPr>
              <a:t>Center for Ageing, Reliability and Lifetime Prediction of Electrochemical and Power Electronic Systems (CARL)</a:t>
            </a:r>
            <a:endParaRPr lang="de-DE" sz="1400" b="1" noProof="0" dirty="0">
              <a:solidFill>
                <a:schemeClr val="tx2"/>
              </a:solidFill>
            </a:endParaRPr>
          </a:p>
        </p:txBody>
      </p:sp>
      <p:sp>
        <p:nvSpPr>
          <p:cNvPr id="14" name="Title 1"/>
          <p:cNvSpPr>
            <a:spLocks noGrp="1"/>
          </p:cNvSpPr>
          <p:nvPr>
            <p:ph type="ctrTitle" hasCustomPrompt="1"/>
          </p:nvPr>
        </p:nvSpPr>
        <p:spPr>
          <a:xfrm>
            <a:off x="383950" y="2487599"/>
            <a:ext cx="11422513" cy="1274776"/>
          </a:xfrm>
          <a:prstGeom prst="rect">
            <a:avLst/>
          </a:prstGeom>
        </p:spPr>
        <p:txBody>
          <a:bodyPr vert="horz" lIns="0" tIns="0" rIns="0" bIns="0" anchor="ctr" anchorCtr="0">
            <a:noAutofit/>
          </a:bodyPr>
          <a:lstStyle>
            <a:lvl1pPr algn="l">
              <a:defRPr sz="3200" b="1" baseline="0">
                <a:solidFill>
                  <a:schemeClr val="tx2"/>
                </a:solidFill>
                <a:latin typeface="Arial" panose="020B0604020202020204" pitchFamily="34" charset="0"/>
                <a:cs typeface="Arial" panose="020B0604020202020204" pitchFamily="34" charset="0"/>
              </a:defRPr>
            </a:lvl1pPr>
          </a:lstStyle>
          <a:p>
            <a:r>
              <a:rPr lang="de-DE" dirty="0"/>
              <a:t>Titelmasterformat durch Klicken bearbeiten</a:t>
            </a:r>
            <a:endParaRPr lang="en-US" dirty="0"/>
          </a:p>
        </p:txBody>
      </p:sp>
      <p:sp>
        <p:nvSpPr>
          <p:cNvPr id="15" name="Subtitle 2"/>
          <p:cNvSpPr>
            <a:spLocks noGrp="1"/>
          </p:cNvSpPr>
          <p:nvPr>
            <p:ph type="subTitle" idx="1"/>
          </p:nvPr>
        </p:nvSpPr>
        <p:spPr>
          <a:xfrm>
            <a:off x="383950" y="3857624"/>
            <a:ext cx="11422513" cy="609601"/>
          </a:xfrm>
          <a:prstGeom prst="rect">
            <a:avLst/>
          </a:prstGeom>
        </p:spPr>
        <p:txBody>
          <a:bodyPr lIns="0" tIns="0" rIns="0" bIns="0"/>
          <a:lstStyle>
            <a:lvl1pPr marL="0" indent="0" algn="l">
              <a:lnSpc>
                <a:spcPct val="100000"/>
              </a:lnSpc>
              <a:buNone/>
              <a:defRPr sz="20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sp>
        <p:nvSpPr>
          <p:cNvPr id="20" name="Fußzeilenplatzhalter 2"/>
          <p:cNvSpPr>
            <a:spLocks noGrp="1"/>
          </p:cNvSpPr>
          <p:nvPr>
            <p:ph type="ftr" sz="quarter" idx="11"/>
          </p:nvPr>
        </p:nvSpPr>
        <p:spPr>
          <a:xfrm>
            <a:off x="383950" y="4980225"/>
            <a:ext cx="11425513" cy="524824"/>
          </a:xfrm>
          <a:prstGeom prst="rect">
            <a:avLst/>
          </a:prstGeom>
        </p:spPr>
        <p:txBody>
          <a:bodyPr/>
          <a:lstStyle>
            <a:lvl1pPr>
              <a:defRPr sz="2000">
                <a:solidFill>
                  <a:schemeClr val="tx1"/>
                </a:solidFill>
              </a:defRPr>
            </a:lvl1pPr>
          </a:lstStyle>
          <a:p>
            <a:r>
              <a:rPr lang="en-US"/>
              <a:t>Dirk Uwe Sauer</a:t>
            </a:r>
            <a:endParaRPr lang="en-US" dirty="0"/>
          </a:p>
        </p:txBody>
      </p:sp>
      <p:sp>
        <p:nvSpPr>
          <p:cNvPr id="21" name="Datumsplatzhalter 1"/>
          <p:cNvSpPr>
            <a:spLocks noGrp="1"/>
          </p:cNvSpPr>
          <p:nvPr>
            <p:ph type="dt" sz="half" idx="12"/>
          </p:nvPr>
        </p:nvSpPr>
        <p:spPr>
          <a:xfrm>
            <a:off x="383950" y="4675425"/>
            <a:ext cx="11425513" cy="306150"/>
          </a:xfrm>
          <a:prstGeom prst="rect">
            <a:avLst/>
          </a:prstGeom>
        </p:spPr>
        <p:txBody>
          <a:bodyPr/>
          <a:lstStyle>
            <a:lvl1pPr algn="l">
              <a:defRPr sz="2000">
                <a:solidFill>
                  <a:schemeClr val="tx1"/>
                </a:solidFill>
              </a:defRPr>
            </a:lvl1pPr>
          </a:lstStyle>
          <a:p>
            <a:pPr algn="l"/>
            <a:fld id="{11769DE8-88E0-424A-87BD-6924D1146258}" type="datetime1">
              <a:rPr lang="de-DE" smtClean="0"/>
              <a:t>20.11.24</a:t>
            </a:fld>
            <a:endParaRPr lang="de-DE" dirty="0"/>
          </a:p>
        </p:txBody>
      </p:sp>
      <p:pic>
        <p:nvPicPr>
          <p:cNvPr id="25" name="Grafik 24">
            <a:extLst>
              <a:ext uri="{FF2B5EF4-FFF2-40B4-BE49-F238E27FC236}">
                <a16:creationId xmlns:a16="http://schemas.microsoft.com/office/drawing/2014/main" id="{AA2B8F85-1C2F-429B-357B-4FB67D027CB3}"/>
              </a:ext>
            </a:extLst>
          </p:cNvPr>
          <p:cNvPicPr>
            <a:picLocks noChangeAspect="1"/>
          </p:cNvPicPr>
          <p:nvPr userDrawn="1"/>
        </p:nvPicPr>
        <p:blipFill rotWithShape="1">
          <a:blip r:embed="rId6" cstate="hqprint">
            <a:extLst>
              <a:ext uri="{28A0092B-C50C-407E-A947-70E740481C1C}">
                <a14:useLocalDpi xmlns:a14="http://schemas.microsoft.com/office/drawing/2010/main"/>
              </a:ext>
            </a:extLst>
          </a:blip>
          <a:srcRect/>
          <a:stretch/>
        </p:blipFill>
        <p:spPr>
          <a:xfrm>
            <a:off x="9971531" y="-6889"/>
            <a:ext cx="2239901" cy="1902117"/>
          </a:xfrm>
          <a:prstGeom prst="rect">
            <a:avLst/>
          </a:prstGeom>
        </p:spPr>
      </p:pic>
      <p:pic>
        <p:nvPicPr>
          <p:cNvPr id="26" name="Grafik 25">
            <a:extLst>
              <a:ext uri="{FF2B5EF4-FFF2-40B4-BE49-F238E27FC236}">
                <a16:creationId xmlns:a16="http://schemas.microsoft.com/office/drawing/2014/main" id="{24525F83-9971-BA94-7D3F-744B5F30ACFF}"/>
              </a:ext>
            </a:extLst>
          </p:cNvPr>
          <p:cNvPicPr>
            <a:picLocks noChangeAspect="1"/>
          </p:cNvPicPr>
          <p:nvPr userDrawn="1"/>
        </p:nvPicPr>
        <p:blipFill>
          <a:blip r:embed="rId7"/>
          <a:stretch>
            <a:fillRect/>
          </a:stretch>
        </p:blipFill>
        <p:spPr>
          <a:xfrm>
            <a:off x="-21020" y="-6889"/>
            <a:ext cx="2798307" cy="1908213"/>
          </a:xfrm>
          <a:prstGeom prst="rect">
            <a:avLst/>
          </a:prstGeom>
        </p:spPr>
      </p:pic>
      <p:pic>
        <p:nvPicPr>
          <p:cNvPr id="29" name="Grafik 28">
            <a:extLst>
              <a:ext uri="{FF2B5EF4-FFF2-40B4-BE49-F238E27FC236}">
                <a16:creationId xmlns:a16="http://schemas.microsoft.com/office/drawing/2014/main" id="{7294AE92-0AE3-89CA-C2AE-97D6097E745C}"/>
              </a:ext>
            </a:extLst>
          </p:cNvPr>
          <p:cNvPicPr>
            <a:picLocks noChangeAspect="1"/>
          </p:cNvPicPr>
          <p:nvPr userDrawn="1"/>
        </p:nvPicPr>
        <p:blipFill>
          <a:blip r:embed="rId8" cstate="hqprint">
            <a:extLst>
              <a:ext uri="{28A0092B-C50C-407E-A947-70E740481C1C}">
                <a14:useLocalDpi xmlns:a14="http://schemas.microsoft.com/office/drawing/2010/main"/>
              </a:ext>
            </a:extLst>
          </a:blip>
          <a:stretch>
            <a:fillRect/>
          </a:stretch>
        </p:blipFill>
        <p:spPr>
          <a:xfrm>
            <a:off x="2777287" y="-6889"/>
            <a:ext cx="1436612" cy="1908000"/>
          </a:xfrm>
          <a:prstGeom prst="rect">
            <a:avLst/>
          </a:prstGeom>
        </p:spPr>
      </p:pic>
      <p:pic>
        <p:nvPicPr>
          <p:cNvPr id="30" name="Grafik 29">
            <a:extLst>
              <a:ext uri="{FF2B5EF4-FFF2-40B4-BE49-F238E27FC236}">
                <a16:creationId xmlns:a16="http://schemas.microsoft.com/office/drawing/2014/main" id="{598C049B-1EB8-D191-76F1-BA20D60F4BCA}"/>
              </a:ext>
            </a:extLst>
          </p:cNvPr>
          <p:cNvPicPr>
            <a:picLocks noChangeAspect="1"/>
          </p:cNvPicPr>
          <p:nvPr userDrawn="1"/>
        </p:nvPicPr>
        <p:blipFill rotWithShape="1">
          <a:blip r:embed="rId9" cstate="hqprint">
            <a:extLst>
              <a:ext uri="{28A0092B-C50C-407E-A947-70E740481C1C}">
                <a14:useLocalDpi xmlns:a14="http://schemas.microsoft.com/office/drawing/2010/main"/>
              </a:ext>
            </a:extLst>
          </a:blip>
          <a:srcRect/>
          <a:stretch/>
        </p:blipFill>
        <p:spPr>
          <a:xfrm>
            <a:off x="4213899" y="-6889"/>
            <a:ext cx="2491702" cy="1908000"/>
          </a:xfrm>
          <a:prstGeom prst="rect">
            <a:avLst/>
          </a:prstGeom>
        </p:spPr>
      </p:pic>
      <p:pic>
        <p:nvPicPr>
          <p:cNvPr id="31" name="Grafik 30">
            <a:extLst>
              <a:ext uri="{FF2B5EF4-FFF2-40B4-BE49-F238E27FC236}">
                <a16:creationId xmlns:a16="http://schemas.microsoft.com/office/drawing/2014/main" id="{A427F757-A5F0-F6D8-392D-FFDE4FDBF3F6}"/>
              </a:ext>
            </a:extLst>
          </p:cNvPr>
          <p:cNvPicPr>
            <a:picLocks noChangeAspect="1"/>
          </p:cNvPicPr>
          <p:nvPr userDrawn="1"/>
        </p:nvPicPr>
        <p:blipFill rotWithShape="1">
          <a:blip r:embed="rId10" cstate="hqprint">
            <a:extLst>
              <a:ext uri="{28A0092B-C50C-407E-A947-70E740481C1C}">
                <a14:useLocalDpi xmlns:a14="http://schemas.microsoft.com/office/drawing/2010/main"/>
              </a:ext>
            </a:extLst>
          </a:blip>
          <a:srcRect/>
          <a:stretch/>
        </p:blipFill>
        <p:spPr>
          <a:xfrm>
            <a:off x="6660046" y="-6889"/>
            <a:ext cx="3321996" cy="1908000"/>
          </a:xfrm>
          <a:prstGeom prst="rect">
            <a:avLst/>
          </a:prstGeom>
        </p:spPr>
      </p:pic>
      <p:sp>
        <p:nvSpPr>
          <p:cNvPr id="28" name="Textfeld 27"/>
          <p:cNvSpPr txBox="1"/>
          <p:nvPr userDrawn="1"/>
        </p:nvSpPr>
        <p:spPr>
          <a:xfrm>
            <a:off x="0" y="1845525"/>
            <a:ext cx="12196800" cy="246221"/>
          </a:xfrm>
          <a:prstGeom prst="rect">
            <a:avLst/>
          </a:prstGeom>
          <a:solidFill>
            <a:srgbClr val="00549F"/>
          </a:solidFill>
        </p:spPr>
        <p:txBody>
          <a:bodyPr wrap="square" rtlCol="0" anchor="ctr">
            <a:spAutoFit/>
          </a:bodyPr>
          <a:lstStyle/>
          <a:p>
            <a:pPr algn="ctr"/>
            <a:r>
              <a:rPr lang="en-US" sz="1000" noProof="0" dirty="0">
                <a:solidFill>
                  <a:schemeClr val="bg1"/>
                </a:solidFill>
              </a:rPr>
              <a:t>Ageing     •     Models     •     Diagnostics     •     Pack Design     •     </a:t>
            </a:r>
            <a:r>
              <a:rPr lang="en-US" sz="1000" noProof="0" dirty="0" err="1">
                <a:solidFill>
                  <a:schemeClr val="bg1"/>
                </a:solidFill>
              </a:rPr>
              <a:t>Electromobility</a:t>
            </a:r>
            <a:r>
              <a:rPr lang="en-US" sz="1000" noProof="0" dirty="0">
                <a:solidFill>
                  <a:schemeClr val="bg1"/>
                </a:solidFill>
              </a:rPr>
              <a:t>     •     Stationary Energy Storage     •     Energy System Analysis</a:t>
            </a:r>
          </a:p>
        </p:txBody>
      </p:sp>
    </p:spTree>
    <p:extLst>
      <p:ext uri="{BB962C8B-B14F-4D97-AF65-F5344CB8AC3E}">
        <p14:creationId xmlns:p14="http://schemas.microsoft.com/office/powerpoint/2010/main" val="38585325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graphicFrame>
        <p:nvGraphicFramePr>
          <p:cNvPr id="23" name="Objekt 22" hidden="1">
            <a:extLst>
              <a:ext uri="{FF2B5EF4-FFF2-40B4-BE49-F238E27FC236}">
                <a16:creationId xmlns:a16="http://schemas.microsoft.com/office/drawing/2014/main" id="{82E43DA6-6AC1-9462-BF8C-A82E0366A897}"/>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7" imgH="348" progId="TCLayout.ActiveDocument.1">
                  <p:embed/>
                </p:oleObj>
              </mc:Choice>
              <mc:Fallback>
                <p:oleObj name="think-cell Folie" r:id="rId3" imgW="347" imgH="348" progId="TCLayout.ActiveDocument.1">
                  <p:embed/>
                  <p:pic>
                    <p:nvPicPr>
                      <p:cNvPr id="23" name="Objekt 22" hidden="1">
                        <a:extLst>
                          <a:ext uri="{FF2B5EF4-FFF2-40B4-BE49-F238E27FC236}">
                            <a16:creationId xmlns:a16="http://schemas.microsoft.com/office/drawing/2014/main" id="{82E43DA6-6AC1-9462-BF8C-A82E0366A89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4" name="Grafik 23">
            <a:extLst>
              <a:ext uri="{FF2B5EF4-FFF2-40B4-BE49-F238E27FC236}">
                <a16:creationId xmlns:a16="http://schemas.microsoft.com/office/drawing/2014/main" id="{B32DBE17-1FC0-AB4B-95B0-6EFA7C1E6992}"/>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7780427" y="5882400"/>
            <a:ext cx="4136919" cy="975600"/>
          </a:xfrm>
          <a:prstGeom prst="rect">
            <a:avLst/>
          </a:prstGeom>
        </p:spPr>
      </p:pic>
      <p:sp>
        <p:nvSpPr>
          <p:cNvPr id="19" name="Untertitel 2"/>
          <p:cNvSpPr txBox="1">
            <a:spLocks/>
          </p:cNvSpPr>
          <p:nvPr userDrawn="1"/>
        </p:nvSpPr>
        <p:spPr>
          <a:xfrm>
            <a:off x="383950" y="6076425"/>
            <a:ext cx="6650934" cy="648524"/>
          </a:xfrm>
          <a:prstGeom prst="rect">
            <a:avLst/>
          </a:prstGeom>
        </p:spPr>
        <p:txBody>
          <a:bodyPr lIns="0" tIns="0" rIns="0" bIns="0"/>
          <a:lstStyle>
            <a:lvl1pPr marL="0" indent="0" algn="l" defTabSz="215900" rtl="0" eaLnBrk="1" fontAlgn="base" hangingPunct="1">
              <a:lnSpc>
                <a:spcPct val="100000"/>
              </a:lnSpc>
              <a:spcBef>
                <a:spcPct val="0"/>
              </a:spcBef>
              <a:spcAft>
                <a:spcPct val="0"/>
              </a:spcAft>
              <a:buClr>
                <a:schemeClr val="tx2"/>
              </a:buClr>
              <a:buFont typeface="Arial" charset="0"/>
              <a:buNone/>
              <a:tabLst>
                <a:tab pos="215900" algn="l"/>
              </a:tabLst>
              <a:defRPr sz="2000" kern="1200">
                <a:solidFill>
                  <a:schemeClr val="tx1"/>
                </a:solidFill>
                <a:latin typeface="Arial" panose="020B0604020202020204" pitchFamily="34" charset="0"/>
                <a:ea typeface="+mn-ea"/>
                <a:cs typeface="Arial" panose="020B0604020202020204" pitchFamily="34" charset="0"/>
              </a:defRPr>
            </a:lvl1pPr>
            <a:lvl2pPr marL="457200" indent="0" algn="ctr" rtl="0" eaLnBrk="1" fontAlgn="base" hangingPunct="1">
              <a:spcBef>
                <a:spcPct val="0"/>
              </a:spcBef>
              <a:spcAft>
                <a:spcPct val="0"/>
              </a:spcAft>
              <a:buClr>
                <a:schemeClr val="tx2"/>
              </a:buClr>
              <a:buFont typeface="Symbol" pitchFamily="18" charset="2"/>
              <a:buNone/>
              <a:tabLst>
                <a:tab pos="431800" algn="l"/>
              </a:tabLst>
              <a:defRPr sz="2000" kern="1200">
                <a:solidFill>
                  <a:schemeClr val="tx1"/>
                </a:solidFill>
                <a:latin typeface="Arial" panose="020B0604020202020204" pitchFamily="34" charset="0"/>
                <a:ea typeface="+mn-ea"/>
                <a:cs typeface="Arial" panose="020B0604020202020204" pitchFamily="34" charset="0"/>
              </a:defRPr>
            </a:lvl2pPr>
            <a:lvl3pPr marL="914400" indent="0" algn="ctr" defTabSz="215900" rtl="0" eaLnBrk="1" fontAlgn="base" hangingPunct="1">
              <a:spcBef>
                <a:spcPct val="0"/>
              </a:spcBef>
              <a:spcAft>
                <a:spcPct val="0"/>
              </a:spcAft>
              <a:buClr>
                <a:schemeClr val="tx2"/>
              </a:buClr>
              <a:buSzPct val="80000"/>
              <a:buFont typeface="Wingdings" pitchFamily="2" charset="2"/>
              <a:buNone/>
              <a:tabLst>
                <a:tab pos="647700" algn="l"/>
              </a:tabLst>
              <a:defRPr sz="1800" kern="1200">
                <a:solidFill>
                  <a:schemeClr val="tx1"/>
                </a:solidFill>
                <a:latin typeface="Arial" panose="020B0604020202020204" pitchFamily="34" charset="0"/>
                <a:ea typeface="+mn-ea"/>
                <a:cs typeface="Arial" panose="020B0604020202020204" pitchFamily="34" charset="0"/>
              </a:defRPr>
            </a:lvl3pPr>
            <a:lvl4pPr marL="1371600" indent="0" algn="ctr" defTabSz="215900" rtl="0" eaLnBrk="1" fontAlgn="base" hangingPunct="1">
              <a:spcBef>
                <a:spcPct val="0"/>
              </a:spcBef>
              <a:spcAft>
                <a:spcPct val="0"/>
              </a:spcAft>
              <a:buClr>
                <a:schemeClr val="tx2"/>
              </a:buClr>
              <a:buSzPct val="100000"/>
              <a:buFont typeface="Arial" charset="0"/>
              <a:buNone/>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1828800" indent="0" algn="ctr" rtl="0" eaLnBrk="1" fontAlgn="base" hangingPunct="1">
              <a:lnSpc>
                <a:spcPct val="90000"/>
              </a:lnSpc>
              <a:spcBef>
                <a:spcPct val="0"/>
              </a:spcBef>
              <a:spcAft>
                <a:spcPct val="0"/>
              </a:spcAft>
              <a:buClr>
                <a:schemeClr val="tx2"/>
              </a:buClr>
              <a:buFont typeface="Arial" charset="0"/>
              <a:buNone/>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400" b="1" baseline="0" noProof="0" dirty="0">
                <a:solidFill>
                  <a:schemeClr val="tx2"/>
                </a:solidFill>
              </a:rPr>
              <a:t>Center for Ageing, Reliability and Lifetime Prediction of Electrochemical and Power Electronic Systems (CARL)</a:t>
            </a:r>
            <a:endParaRPr lang="de-DE" sz="1400" b="1" noProof="0" dirty="0">
              <a:solidFill>
                <a:schemeClr val="tx2"/>
              </a:solidFill>
            </a:endParaRPr>
          </a:p>
        </p:txBody>
      </p:sp>
      <p:sp>
        <p:nvSpPr>
          <p:cNvPr id="14" name="Title 1"/>
          <p:cNvSpPr>
            <a:spLocks noGrp="1"/>
          </p:cNvSpPr>
          <p:nvPr>
            <p:ph type="ctrTitle" hasCustomPrompt="1"/>
          </p:nvPr>
        </p:nvSpPr>
        <p:spPr>
          <a:xfrm>
            <a:off x="383950" y="2487599"/>
            <a:ext cx="11422513" cy="1274776"/>
          </a:xfrm>
          <a:prstGeom prst="rect">
            <a:avLst/>
          </a:prstGeom>
        </p:spPr>
        <p:txBody>
          <a:bodyPr vert="horz" lIns="0" tIns="0" rIns="0" bIns="0" anchor="ctr" anchorCtr="0">
            <a:noAutofit/>
          </a:bodyPr>
          <a:lstStyle>
            <a:lvl1pPr algn="l">
              <a:defRPr sz="3200" b="1" baseline="0">
                <a:solidFill>
                  <a:schemeClr val="tx2"/>
                </a:solidFill>
                <a:latin typeface="Arial" panose="020B0604020202020204" pitchFamily="34" charset="0"/>
                <a:cs typeface="Arial" panose="020B0604020202020204" pitchFamily="34" charset="0"/>
              </a:defRPr>
            </a:lvl1pPr>
          </a:lstStyle>
          <a:p>
            <a:r>
              <a:rPr lang="de-DE" dirty="0"/>
              <a:t>Titelmasterformat durch Klicken bearbeiten</a:t>
            </a:r>
            <a:endParaRPr lang="en-US" dirty="0"/>
          </a:p>
        </p:txBody>
      </p:sp>
      <p:sp>
        <p:nvSpPr>
          <p:cNvPr id="15" name="Subtitle 2"/>
          <p:cNvSpPr>
            <a:spLocks noGrp="1"/>
          </p:cNvSpPr>
          <p:nvPr>
            <p:ph type="subTitle" idx="1"/>
          </p:nvPr>
        </p:nvSpPr>
        <p:spPr>
          <a:xfrm>
            <a:off x="383950" y="3857624"/>
            <a:ext cx="11422513" cy="609601"/>
          </a:xfrm>
          <a:prstGeom prst="rect">
            <a:avLst/>
          </a:prstGeom>
        </p:spPr>
        <p:txBody>
          <a:bodyPr lIns="0" tIns="0" rIns="0" bIns="0"/>
          <a:lstStyle>
            <a:lvl1pPr marL="0" indent="0" algn="l">
              <a:lnSpc>
                <a:spcPct val="100000"/>
              </a:lnSpc>
              <a:buNone/>
              <a:defRPr sz="20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sp>
        <p:nvSpPr>
          <p:cNvPr id="20" name="Fußzeilenplatzhalter 2"/>
          <p:cNvSpPr>
            <a:spLocks noGrp="1"/>
          </p:cNvSpPr>
          <p:nvPr>
            <p:ph type="ftr" sz="quarter" idx="11"/>
          </p:nvPr>
        </p:nvSpPr>
        <p:spPr>
          <a:xfrm>
            <a:off x="383950" y="4980225"/>
            <a:ext cx="11425513" cy="524824"/>
          </a:xfrm>
          <a:prstGeom prst="rect">
            <a:avLst/>
          </a:prstGeom>
        </p:spPr>
        <p:txBody>
          <a:bodyPr/>
          <a:lstStyle>
            <a:lvl1pPr>
              <a:defRPr sz="2000">
                <a:solidFill>
                  <a:schemeClr val="tx1"/>
                </a:solidFill>
              </a:defRPr>
            </a:lvl1pPr>
          </a:lstStyle>
          <a:p>
            <a:r>
              <a:rPr lang="en-US"/>
              <a:t>Dirk Uwe Sauer</a:t>
            </a:r>
            <a:endParaRPr lang="en-US" dirty="0"/>
          </a:p>
        </p:txBody>
      </p:sp>
      <p:sp>
        <p:nvSpPr>
          <p:cNvPr id="21" name="Datumsplatzhalter 1"/>
          <p:cNvSpPr>
            <a:spLocks noGrp="1"/>
          </p:cNvSpPr>
          <p:nvPr>
            <p:ph type="dt" sz="half" idx="12"/>
          </p:nvPr>
        </p:nvSpPr>
        <p:spPr>
          <a:xfrm>
            <a:off x="383950" y="4675425"/>
            <a:ext cx="11425513" cy="306150"/>
          </a:xfrm>
          <a:prstGeom prst="rect">
            <a:avLst/>
          </a:prstGeom>
        </p:spPr>
        <p:txBody>
          <a:bodyPr/>
          <a:lstStyle>
            <a:lvl1pPr algn="l">
              <a:defRPr sz="2000">
                <a:solidFill>
                  <a:schemeClr val="tx1"/>
                </a:solidFill>
              </a:defRPr>
            </a:lvl1pPr>
          </a:lstStyle>
          <a:p>
            <a:pPr algn="l"/>
            <a:fld id="{11769DE8-88E0-424A-87BD-6924D1146258}" type="datetime1">
              <a:rPr lang="de-DE" smtClean="0"/>
              <a:t>20.11.24</a:t>
            </a:fld>
            <a:endParaRPr lang="de-DE" dirty="0"/>
          </a:p>
        </p:txBody>
      </p:sp>
      <p:pic>
        <p:nvPicPr>
          <p:cNvPr id="16" name="Grafik 15"/>
          <p:cNvPicPr>
            <a:picLocks noChangeAspect="1"/>
          </p:cNvPicPr>
          <p:nvPr userDrawn="1"/>
        </p:nvPicPr>
        <p:blipFill rotWithShape="1">
          <a:blip r:embed="rId6">
            <a:extLst>
              <a:ext uri="{28A0092B-C50C-407E-A947-70E740481C1C}">
                <a14:useLocalDpi xmlns:a14="http://schemas.microsoft.com/office/drawing/2010/main" val="0"/>
              </a:ext>
            </a:extLst>
          </a:blip>
          <a:srcRect t="28184" b="31438"/>
          <a:stretch/>
        </p:blipFill>
        <p:spPr>
          <a:xfrm>
            <a:off x="0" y="0"/>
            <a:ext cx="12190413" cy="2768838"/>
          </a:xfrm>
          <a:prstGeom prst="rect">
            <a:avLst/>
          </a:prstGeom>
        </p:spPr>
      </p:pic>
    </p:spTree>
    <p:extLst>
      <p:ext uri="{BB962C8B-B14F-4D97-AF65-F5344CB8AC3E}">
        <p14:creationId xmlns:p14="http://schemas.microsoft.com/office/powerpoint/2010/main" val="2057993884"/>
      </p:ext>
    </p:extLst>
  </p:cSld>
  <p:clrMapOvr>
    <a:masterClrMapping/>
  </p:clrMapOvr>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Variation">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C3EDB484-2CE3-6C17-125C-BA42A2A3B841}"/>
              </a:ext>
            </a:extLst>
          </p:cNvPr>
          <p:cNvGraphicFramePr>
            <a:graphicFrameLocks noChangeAspect="1"/>
          </p:cNvGraphicFramePr>
          <p:nvPr userDrawn="1">
            <p:custDataLst>
              <p:tags r:id="rId1"/>
            </p:custDataLst>
            <p:extLst>
              <p:ext uri="{D42A27DB-BD31-4B8C-83A1-F6EECF244321}">
                <p14:modId xmlns:p14="http://schemas.microsoft.com/office/powerpoint/2010/main" val="21311817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7" imgH="348" progId="TCLayout.ActiveDocument.1">
                  <p:embed/>
                </p:oleObj>
              </mc:Choice>
              <mc:Fallback>
                <p:oleObj name="think-cell Folie" r:id="rId3" imgW="347" imgH="348"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Untertitel 2"/>
          <p:cNvSpPr txBox="1">
            <a:spLocks/>
          </p:cNvSpPr>
          <p:nvPr/>
        </p:nvSpPr>
        <p:spPr>
          <a:xfrm>
            <a:off x="383950" y="6076425"/>
            <a:ext cx="6650934" cy="648524"/>
          </a:xfrm>
          <a:prstGeom prst="rect">
            <a:avLst/>
          </a:prstGeom>
        </p:spPr>
        <p:txBody>
          <a:bodyPr lIns="0" tIns="0" rIns="0" bIns="0"/>
          <a:lstStyle>
            <a:lvl1pPr marL="0" indent="0" algn="l" defTabSz="215900" rtl="0" eaLnBrk="1" fontAlgn="base" hangingPunct="1">
              <a:lnSpc>
                <a:spcPct val="100000"/>
              </a:lnSpc>
              <a:spcBef>
                <a:spcPct val="0"/>
              </a:spcBef>
              <a:spcAft>
                <a:spcPct val="0"/>
              </a:spcAft>
              <a:buClr>
                <a:schemeClr val="tx2"/>
              </a:buClr>
              <a:buFont typeface="Arial" charset="0"/>
              <a:buNone/>
              <a:tabLst>
                <a:tab pos="215900" algn="l"/>
              </a:tabLst>
              <a:defRPr sz="2000" kern="1200">
                <a:solidFill>
                  <a:schemeClr val="tx1"/>
                </a:solidFill>
                <a:latin typeface="Arial" panose="020B0604020202020204" pitchFamily="34" charset="0"/>
                <a:ea typeface="+mn-ea"/>
                <a:cs typeface="Arial" panose="020B0604020202020204" pitchFamily="34" charset="0"/>
              </a:defRPr>
            </a:lvl1pPr>
            <a:lvl2pPr marL="457200" indent="0" algn="ctr" rtl="0" eaLnBrk="1" fontAlgn="base" hangingPunct="1">
              <a:spcBef>
                <a:spcPct val="0"/>
              </a:spcBef>
              <a:spcAft>
                <a:spcPct val="0"/>
              </a:spcAft>
              <a:buClr>
                <a:schemeClr val="tx2"/>
              </a:buClr>
              <a:buFont typeface="Symbol" pitchFamily="18" charset="2"/>
              <a:buNone/>
              <a:tabLst>
                <a:tab pos="431800" algn="l"/>
              </a:tabLst>
              <a:defRPr sz="2000" kern="1200">
                <a:solidFill>
                  <a:schemeClr val="tx1"/>
                </a:solidFill>
                <a:latin typeface="Arial" panose="020B0604020202020204" pitchFamily="34" charset="0"/>
                <a:ea typeface="+mn-ea"/>
                <a:cs typeface="Arial" panose="020B0604020202020204" pitchFamily="34" charset="0"/>
              </a:defRPr>
            </a:lvl2pPr>
            <a:lvl3pPr marL="914400" indent="0" algn="ctr" defTabSz="215900" rtl="0" eaLnBrk="1" fontAlgn="base" hangingPunct="1">
              <a:spcBef>
                <a:spcPct val="0"/>
              </a:spcBef>
              <a:spcAft>
                <a:spcPct val="0"/>
              </a:spcAft>
              <a:buClr>
                <a:schemeClr val="tx2"/>
              </a:buClr>
              <a:buSzPct val="80000"/>
              <a:buFont typeface="Wingdings" pitchFamily="2" charset="2"/>
              <a:buNone/>
              <a:tabLst>
                <a:tab pos="647700" algn="l"/>
              </a:tabLst>
              <a:defRPr sz="1800" kern="1200">
                <a:solidFill>
                  <a:schemeClr val="tx1"/>
                </a:solidFill>
                <a:latin typeface="Arial" panose="020B0604020202020204" pitchFamily="34" charset="0"/>
                <a:ea typeface="+mn-ea"/>
                <a:cs typeface="Arial" panose="020B0604020202020204" pitchFamily="34" charset="0"/>
              </a:defRPr>
            </a:lvl3pPr>
            <a:lvl4pPr marL="1371600" indent="0" algn="ctr" defTabSz="215900" rtl="0" eaLnBrk="1" fontAlgn="base" hangingPunct="1">
              <a:spcBef>
                <a:spcPct val="0"/>
              </a:spcBef>
              <a:spcAft>
                <a:spcPct val="0"/>
              </a:spcAft>
              <a:buClr>
                <a:schemeClr val="tx2"/>
              </a:buClr>
              <a:buSzPct val="100000"/>
              <a:buFont typeface="Arial" charset="0"/>
              <a:buNone/>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1828800" indent="0" algn="ctr" rtl="0" eaLnBrk="1" fontAlgn="base" hangingPunct="1">
              <a:lnSpc>
                <a:spcPct val="90000"/>
              </a:lnSpc>
              <a:spcBef>
                <a:spcPct val="0"/>
              </a:spcBef>
              <a:spcAft>
                <a:spcPct val="0"/>
              </a:spcAft>
              <a:buClr>
                <a:schemeClr val="tx2"/>
              </a:buClr>
              <a:buFont typeface="Arial" charset="0"/>
              <a:buNone/>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400" b="1" baseline="0" noProof="0" dirty="0">
                <a:solidFill>
                  <a:schemeClr val="tx2"/>
                </a:solidFill>
              </a:rPr>
              <a:t>Center for Ageing, Reliability and Lifetime Prediction of Electrochemical and Power Electronic Systems (CARL)</a:t>
            </a:r>
            <a:endParaRPr lang="de-DE" sz="1400" b="1" noProof="0" dirty="0">
              <a:solidFill>
                <a:schemeClr val="tx2"/>
              </a:solidFill>
            </a:endParaRPr>
          </a:p>
        </p:txBody>
      </p:sp>
      <p:pic>
        <p:nvPicPr>
          <p:cNvPr id="3" name="Grafik 2">
            <a:extLst>
              <a:ext uri="{FF2B5EF4-FFF2-40B4-BE49-F238E27FC236}">
                <a16:creationId xmlns:a16="http://schemas.microsoft.com/office/drawing/2014/main" id="{8BE732BF-45DE-7D5A-44D7-817BE9259449}"/>
              </a:ext>
            </a:extLst>
          </p:cNvPr>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a:xfrm>
            <a:off x="-1588" y="0"/>
            <a:ext cx="12192000" cy="2724150"/>
          </a:xfrm>
          <a:prstGeom prst="rect">
            <a:avLst/>
          </a:prstGeom>
        </p:spPr>
      </p:pic>
      <p:sp>
        <p:nvSpPr>
          <p:cNvPr id="4" name="Title 1">
            <a:extLst>
              <a:ext uri="{FF2B5EF4-FFF2-40B4-BE49-F238E27FC236}">
                <a16:creationId xmlns:a16="http://schemas.microsoft.com/office/drawing/2014/main" id="{D5D779DE-3A3C-0111-74C8-682A0D82849A}"/>
              </a:ext>
            </a:extLst>
          </p:cNvPr>
          <p:cNvSpPr>
            <a:spLocks noGrp="1"/>
          </p:cNvSpPr>
          <p:nvPr>
            <p:ph type="ctrTitle"/>
          </p:nvPr>
        </p:nvSpPr>
        <p:spPr>
          <a:xfrm>
            <a:off x="383950" y="2725724"/>
            <a:ext cx="11422513" cy="1274776"/>
          </a:xfrm>
          <a:prstGeom prst="rect">
            <a:avLst/>
          </a:prstGeom>
        </p:spPr>
        <p:txBody>
          <a:bodyPr vert="horz" lIns="0" tIns="0" rIns="0" bIns="0" anchor="ctr" anchorCtr="0">
            <a:noAutofit/>
          </a:bodyPr>
          <a:lstStyle>
            <a:lvl1pPr algn="l">
              <a:defRPr sz="3200" b="1" baseline="0">
                <a:solidFill>
                  <a:schemeClr val="tx2"/>
                </a:solidFill>
                <a:latin typeface="Arial" panose="020B0604020202020204" pitchFamily="34" charset="0"/>
                <a:cs typeface="Arial" panose="020B0604020202020204" pitchFamily="34" charset="0"/>
              </a:defRPr>
            </a:lvl1pPr>
          </a:lstStyle>
          <a:p>
            <a:r>
              <a:rPr lang="de-DE" dirty="0"/>
              <a:t>Mastertitelformat bearbeiten</a:t>
            </a:r>
            <a:endParaRPr lang="en-US" dirty="0"/>
          </a:p>
        </p:txBody>
      </p:sp>
      <p:sp>
        <p:nvSpPr>
          <p:cNvPr id="5" name="Subtitle 2">
            <a:extLst>
              <a:ext uri="{FF2B5EF4-FFF2-40B4-BE49-F238E27FC236}">
                <a16:creationId xmlns:a16="http://schemas.microsoft.com/office/drawing/2014/main" id="{04D60B6E-B296-5ECC-8210-452542903AF3}"/>
              </a:ext>
            </a:extLst>
          </p:cNvPr>
          <p:cNvSpPr>
            <a:spLocks noGrp="1"/>
          </p:cNvSpPr>
          <p:nvPr>
            <p:ph type="subTitle" idx="1"/>
          </p:nvPr>
        </p:nvSpPr>
        <p:spPr>
          <a:xfrm>
            <a:off x="383950" y="4095749"/>
            <a:ext cx="11422513" cy="609601"/>
          </a:xfrm>
          <a:prstGeom prst="rect">
            <a:avLst/>
          </a:prstGeom>
        </p:spPr>
        <p:txBody>
          <a:bodyPr lIns="0" tIns="0" rIns="0" bIns="0"/>
          <a:lstStyle>
            <a:lvl1pPr marL="0" indent="0" algn="l">
              <a:lnSpc>
                <a:spcPct val="100000"/>
              </a:lnSpc>
              <a:buNone/>
              <a:defRPr sz="20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6" name="Fußzeilenplatzhalter 2">
            <a:extLst>
              <a:ext uri="{FF2B5EF4-FFF2-40B4-BE49-F238E27FC236}">
                <a16:creationId xmlns:a16="http://schemas.microsoft.com/office/drawing/2014/main" id="{A11F7A1D-4159-1199-CB01-7609847A8965}"/>
              </a:ext>
            </a:extLst>
          </p:cNvPr>
          <p:cNvSpPr>
            <a:spLocks noGrp="1"/>
          </p:cNvSpPr>
          <p:nvPr>
            <p:ph type="ftr" sz="quarter" idx="11"/>
          </p:nvPr>
        </p:nvSpPr>
        <p:spPr>
          <a:xfrm>
            <a:off x="383950" y="5218350"/>
            <a:ext cx="11425513" cy="524824"/>
          </a:xfrm>
        </p:spPr>
        <p:txBody>
          <a:bodyPr/>
          <a:lstStyle>
            <a:lvl1pPr>
              <a:defRPr sz="2000">
                <a:solidFill>
                  <a:schemeClr val="tx1"/>
                </a:solidFill>
              </a:defRPr>
            </a:lvl1pPr>
          </a:lstStyle>
          <a:p>
            <a:r>
              <a:rPr lang="en-US" dirty="0"/>
              <a:t>Dirk Uwe Sauer</a:t>
            </a:r>
          </a:p>
        </p:txBody>
      </p:sp>
      <p:sp>
        <p:nvSpPr>
          <p:cNvPr id="8" name="Datumsplatzhalter 1">
            <a:extLst>
              <a:ext uri="{FF2B5EF4-FFF2-40B4-BE49-F238E27FC236}">
                <a16:creationId xmlns:a16="http://schemas.microsoft.com/office/drawing/2014/main" id="{A90B5ED5-559A-FC0F-F718-676A02DA7743}"/>
              </a:ext>
            </a:extLst>
          </p:cNvPr>
          <p:cNvSpPr>
            <a:spLocks noGrp="1"/>
          </p:cNvSpPr>
          <p:nvPr>
            <p:ph type="dt" sz="half" idx="12"/>
          </p:nvPr>
        </p:nvSpPr>
        <p:spPr>
          <a:xfrm>
            <a:off x="383950" y="4913550"/>
            <a:ext cx="11425513" cy="306150"/>
          </a:xfrm>
        </p:spPr>
        <p:txBody>
          <a:bodyPr/>
          <a:lstStyle>
            <a:lvl1pPr algn="l">
              <a:defRPr sz="2000">
                <a:solidFill>
                  <a:schemeClr val="tx1"/>
                </a:solidFill>
              </a:defRPr>
            </a:lvl1pPr>
          </a:lstStyle>
          <a:p>
            <a:pPr algn="l"/>
            <a:fld id="{6D3069C6-0311-4A39-8CC1-DA405FE38D0C}" type="datetime1">
              <a:rPr lang="de-DE" smtClean="0"/>
              <a:t>20.11.24</a:t>
            </a:fld>
            <a:endParaRPr lang="de-DE" dirty="0"/>
          </a:p>
        </p:txBody>
      </p:sp>
      <p:pic>
        <p:nvPicPr>
          <p:cNvPr id="12" name="Grafik 11">
            <a:extLst>
              <a:ext uri="{FF2B5EF4-FFF2-40B4-BE49-F238E27FC236}">
                <a16:creationId xmlns:a16="http://schemas.microsoft.com/office/drawing/2014/main" id="{D686527B-99CF-A07F-F7C2-A9F2E7502B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7780427" y="5882400"/>
            <a:ext cx="4136919" cy="975600"/>
          </a:xfrm>
          <a:prstGeom prst="rect">
            <a:avLst/>
          </a:prstGeom>
        </p:spPr>
      </p:pic>
    </p:spTree>
    <p:extLst>
      <p:ext uri="{BB962C8B-B14F-4D97-AF65-F5344CB8AC3E}">
        <p14:creationId xmlns:p14="http://schemas.microsoft.com/office/powerpoint/2010/main" val="411452117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emf"/><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image" Target="../media/image2.emf"/><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image" Target="../media/image1.emf"/><Relationship Id="rId5" Type="http://schemas.openxmlformats.org/officeDocument/2006/relationships/slideLayout" Target="../slideLayouts/slideLayout11.xml"/><Relationship Id="rId10" Type="http://schemas.openxmlformats.org/officeDocument/2006/relationships/oleObject" Target="../embeddings/oleObject4.bin"/><Relationship Id="rId4" Type="http://schemas.openxmlformats.org/officeDocument/2006/relationships/slideLayout" Target="../slideLayouts/slideLayout10.xml"/><Relationship Id="rId9" Type="http://schemas.openxmlformats.org/officeDocument/2006/relationships/tags" Target="../tags/tag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DF31D6FB-46A3-060B-CC19-E16CA508FD80}"/>
              </a:ext>
            </a:extLst>
          </p:cNvPr>
          <p:cNvGraphicFramePr>
            <a:graphicFrameLocks noChangeAspect="1"/>
          </p:cNvGraphicFramePr>
          <p:nvPr userDrawn="1">
            <p:custDataLst>
              <p:tags r:id="rId8"/>
            </p:custDataLst>
            <p:extLst>
              <p:ext uri="{D42A27DB-BD31-4B8C-83A1-F6EECF244321}">
                <p14:modId xmlns:p14="http://schemas.microsoft.com/office/powerpoint/2010/main" val="35262956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9" imgW="347" imgH="348" progId="TCLayout.ActiveDocument.1">
                  <p:embed/>
                </p:oleObj>
              </mc:Choice>
              <mc:Fallback>
                <p:oleObj name="think-cell Folie" r:id="rId9" imgW="347" imgH="348" progId="TCLayout.ActiveDocument.1">
                  <p:embed/>
                  <p:pic>
                    <p:nvPicPr>
                      <p:cNvPr id="0" name=""/>
                      <p:cNvPicPr/>
                      <p:nvPr/>
                    </p:nvPicPr>
                    <p:blipFill>
                      <a:blip r:embed="rId10"/>
                      <a:stretch>
                        <a:fillRect/>
                      </a:stretch>
                    </p:blipFill>
                    <p:spPr>
                      <a:xfrm>
                        <a:off x="1588" y="1588"/>
                        <a:ext cx="1588" cy="1588"/>
                      </a:xfrm>
                      <a:prstGeom prst="rect">
                        <a:avLst/>
                      </a:prstGeom>
                    </p:spPr>
                  </p:pic>
                </p:oleObj>
              </mc:Fallback>
            </mc:AlternateContent>
          </a:graphicData>
        </a:graphic>
      </p:graphicFrame>
      <p:cxnSp>
        <p:nvCxnSpPr>
          <p:cNvPr id="11" name="Gerader Verbinder 10"/>
          <p:cNvCxnSpPr/>
          <p:nvPr/>
        </p:nvCxnSpPr>
        <p:spPr>
          <a:xfrm>
            <a:off x="383068" y="814388"/>
            <a:ext cx="114242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a:xfrm>
            <a:off x="383068" y="6202363"/>
            <a:ext cx="114242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Datumsplatzhalter 1"/>
          <p:cNvSpPr>
            <a:spLocks noGrp="1"/>
          </p:cNvSpPr>
          <p:nvPr>
            <p:ph type="dt" sz="half" idx="2"/>
          </p:nvPr>
        </p:nvSpPr>
        <p:spPr>
          <a:xfrm>
            <a:off x="935480" y="6361350"/>
            <a:ext cx="5668062" cy="524824"/>
          </a:xfrm>
          <a:prstGeom prst="rect">
            <a:avLst/>
          </a:prstGeom>
        </p:spPr>
        <p:txBody>
          <a:bodyPr vert="horz" lIns="0" tIns="0" rIns="0" bIns="0" rtlCol="0" anchor="t"/>
          <a:lstStyle>
            <a:lvl1pPr algn="l">
              <a:defRPr sz="1100" b="0">
                <a:solidFill>
                  <a:schemeClr val="tx2"/>
                </a:solidFill>
              </a:defRPr>
            </a:lvl1pPr>
          </a:lstStyle>
          <a:p>
            <a:fld id="{D35072EC-9367-4D7B-8652-6A082F0A7E89}" type="datetime1">
              <a:rPr lang="de-DE" smtClean="0"/>
              <a:t>20.11.24</a:t>
            </a:fld>
            <a:endParaRPr lang="de-DE" dirty="0"/>
          </a:p>
        </p:txBody>
      </p:sp>
      <p:sp>
        <p:nvSpPr>
          <p:cNvPr id="3" name="Fußzeilenplatzhalter 2"/>
          <p:cNvSpPr>
            <a:spLocks noGrp="1"/>
          </p:cNvSpPr>
          <p:nvPr>
            <p:ph type="ftr" sz="quarter" idx="3"/>
          </p:nvPr>
        </p:nvSpPr>
        <p:spPr>
          <a:xfrm>
            <a:off x="1818425" y="6361350"/>
            <a:ext cx="4391428" cy="524824"/>
          </a:xfrm>
          <a:prstGeom prst="rect">
            <a:avLst/>
          </a:prstGeom>
        </p:spPr>
        <p:txBody>
          <a:bodyPr vert="horz" lIns="0" tIns="0" rIns="0" bIns="0" rtlCol="0" anchor="t"/>
          <a:lstStyle>
            <a:lvl1pPr algn="l">
              <a:defRPr sz="1100" b="0">
                <a:solidFill>
                  <a:schemeClr val="tx2"/>
                </a:solidFill>
              </a:defRPr>
            </a:lvl1pPr>
          </a:lstStyle>
          <a:p>
            <a:r>
              <a:rPr lang="en-US"/>
              <a:t>Dirk Uwe Sauer</a:t>
            </a:r>
            <a:endParaRPr lang="en-US" dirty="0"/>
          </a:p>
        </p:txBody>
      </p:sp>
      <p:sp>
        <p:nvSpPr>
          <p:cNvPr id="4" name="Foliennummernplatzhalter 3"/>
          <p:cNvSpPr>
            <a:spLocks noGrp="1"/>
          </p:cNvSpPr>
          <p:nvPr>
            <p:ph type="sldNum" sz="quarter" idx="4"/>
          </p:nvPr>
        </p:nvSpPr>
        <p:spPr>
          <a:xfrm>
            <a:off x="383950" y="6361350"/>
            <a:ext cx="974273" cy="396000"/>
          </a:xfrm>
          <a:prstGeom prst="rect">
            <a:avLst/>
          </a:prstGeom>
        </p:spPr>
        <p:txBody>
          <a:bodyPr vert="horz" lIns="0" tIns="0" rIns="0" bIns="0" rtlCol="0" anchor="t"/>
          <a:lstStyle>
            <a:lvl1pPr algn="l">
              <a:defRPr sz="1100">
                <a:solidFill>
                  <a:schemeClr val="tx2"/>
                </a:solidFill>
              </a:defRPr>
            </a:lvl1pPr>
          </a:lstStyle>
          <a:p>
            <a:fld id="{4D01E63C-D794-4429-8564-635E6253AC5C}" type="slidenum">
              <a:rPr lang="en-US" smtClean="0"/>
              <a:pPr/>
              <a:t>‹#›</a:t>
            </a:fld>
            <a:endParaRPr lang="en-US" dirty="0"/>
          </a:p>
        </p:txBody>
      </p:sp>
      <p:sp>
        <p:nvSpPr>
          <p:cNvPr id="5" name="Textfeld 4"/>
          <p:cNvSpPr txBox="1"/>
          <p:nvPr/>
        </p:nvSpPr>
        <p:spPr>
          <a:xfrm>
            <a:off x="1706633" y="6352041"/>
            <a:ext cx="36870" cy="169277"/>
          </a:xfrm>
          <a:prstGeom prst="rect">
            <a:avLst/>
          </a:prstGeom>
          <a:noFill/>
        </p:spPr>
        <p:txBody>
          <a:bodyPr wrap="none" lIns="0" tIns="0" rIns="0" bIns="0" rtlCol="0">
            <a:spAutoFit/>
          </a:bodyPr>
          <a:lstStyle/>
          <a:p>
            <a:pPr algn="l"/>
            <a:r>
              <a:rPr lang="de-DE" sz="1100" b="0" dirty="0">
                <a:solidFill>
                  <a:schemeClr val="tx2"/>
                </a:solidFill>
              </a:rPr>
              <a:t>|</a:t>
            </a:r>
            <a:endParaRPr lang="en-US" sz="1200" b="0" dirty="0">
              <a:solidFill>
                <a:schemeClr val="tx2"/>
              </a:solidFill>
            </a:endParaRPr>
          </a:p>
        </p:txBody>
      </p:sp>
      <p:sp>
        <p:nvSpPr>
          <p:cNvPr id="9" name="Textfeld 8"/>
          <p:cNvSpPr txBox="1"/>
          <p:nvPr/>
        </p:nvSpPr>
        <p:spPr>
          <a:xfrm>
            <a:off x="935242" y="6542541"/>
            <a:ext cx="6913752" cy="169277"/>
          </a:xfrm>
          <a:prstGeom prst="rect">
            <a:avLst/>
          </a:prstGeom>
          <a:noFill/>
        </p:spPr>
        <p:txBody>
          <a:bodyPr wrap="none" lIns="0" tIns="0" rIns="0" bIns="0" rtlCol="0">
            <a:spAutoFit/>
          </a:bodyPr>
          <a:lstStyle/>
          <a:p>
            <a:pPr algn="l"/>
            <a:r>
              <a:rPr lang="en-US" sz="1100" b="0" baseline="0" noProof="0" dirty="0">
                <a:solidFill>
                  <a:schemeClr val="tx2"/>
                </a:solidFill>
              </a:rPr>
              <a:t>Center for Ageing, Reliability and Lifetime Prediction of Electrochemical and Power Electronic Systems (CARL)</a:t>
            </a:r>
            <a:endParaRPr lang="de-DE" sz="1100" b="0" noProof="0" dirty="0">
              <a:solidFill>
                <a:schemeClr val="tx2"/>
              </a:solidFill>
            </a:endParaRPr>
          </a:p>
        </p:txBody>
      </p:sp>
      <p:pic>
        <p:nvPicPr>
          <p:cNvPr id="7" name="Grafik 6">
            <a:extLst>
              <a:ext uri="{FF2B5EF4-FFF2-40B4-BE49-F238E27FC236}">
                <a16:creationId xmlns:a16="http://schemas.microsoft.com/office/drawing/2014/main" id="{3C535DD4-8DE4-5751-A836-A2D8A6475543}"/>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9137882" y="6205415"/>
            <a:ext cx="2778300" cy="655200"/>
          </a:xfrm>
          <a:prstGeom prst="rect">
            <a:avLst/>
          </a:prstGeom>
        </p:spPr>
      </p:pic>
    </p:spTree>
    <p:extLst>
      <p:ext uri="{BB962C8B-B14F-4D97-AF65-F5344CB8AC3E}">
        <p14:creationId xmlns:p14="http://schemas.microsoft.com/office/powerpoint/2010/main" val="3525079632"/>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Lst>
  <p:hf hdr="0"/>
  <p:txStyles>
    <p:titleStyle>
      <a:lvl1pPr algn="l" rtl="0" eaLnBrk="1" fontAlgn="base" hangingPunct="1">
        <a:lnSpc>
          <a:spcPct val="90000"/>
        </a:lnSpc>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p:titleStyle>
    <p:bodyStyle>
      <a:lvl1pPr marL="215900" indent="-215900" algn="l" defTabSz="215900" rtl="0" eaLnBrk="1" fontAlgn="base" hangingPunct="1">
        <a:spcBef>
          <a:spcPct val="0"/>
        </a:spcBef>
        <a:spcAft>
          <a:spcPct val="0"/>
        </a:spcAft>
        <a:buClr>
          <a:schemeClr val="tx2"/>
        </a:buClr>
        <a:buFont typeface="Arial"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itchFamily="18" charset="2"/>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itchFamily="2" charset="2"/>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3D8277B0-D6B3-EFC9-D82F-365DD94448B9}"/>
              </a:ext>
            </a:extLst>
          </p:cNvPr>
          <p:cNvGraphicFramePr>
            <a:graphicFrameLocks noChangeAspect="1"/>
          </p:cNvGraphicFramePr>
          <p:nvPr userDrawn="1">
            <p:custDataLst>
              <p:tags r:id="rId9"/>
            </p:custDataLst>
            <p:extLst>
              <p:ext uri="{D42A27DB-BD31-4B8C-83A1-F6EECF244321}">
                <p14:modId xmlns:p14="http://schemas.microsoft.com/office/powerpoint/2010/main" val="3633797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10" imgW="347" imgH="348" progId="TCLayout.ActiveDocument.1">
                  <p:embed/>
                </p:oleObj>
              </mc:Choice>
              <mc:Fallback>
                <p:oleObj name="think-cell Folie" r:id="rId10" imgW="347" imgH="348" progId="TCLayout.ActiveDocument.1">
                  <p:embed/>
                  <p:pic>
                    <p:nvPicPr>
                      <p:cNvPr id="0" name=""/>
                      <p:cNvPicPr/>
                      <p:nvPr/>
                    </p:nvPicPr>
                    <p:blipFill>
                      <a:blip r:embed="rId11"/>
                      <a:stretch>
                        <a:fillRect/>
                      </a:stretch>
                    </p:blipFill>
                    <p:spPr>
                      <a:xfrm>
                        <a:off x="1588" y="1588"/>
                        <a:ext cx="1588" cy="1588"/>
                      </a:xfrm>
                      <a:prstGeom prst="rect">
                        <a:avLst/>
                      </a:prstGeom>
                    </p:spPr>
                  </p:pic>
                </p:oleObj>
              </mc:Fallback>
            </mc:AlternateContent>
          </a:graphicData>
        </a:graphic>
      </p:graphicFrame>
      <p:pic>
        <p:nvPicPr>
          <p:cNvPr id="4" name="Grafik 3">
            <a:extLst>
              <a:ext uri="{FF2B5EF4-FFF2-40B4-BE49-F238E27FC236}">
                <a16:creationId xmlns:a16="http://schemas.microsoft.com/office/drawing/2014/main" id="{8740CEE0-320A-1370-3758-A7C371B0CAA5}"/>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9137882" y="6205415"/>
            <a:ext cx="2778300" cy="655200"/>
          </a:xfrm>
          <a:prstGeom prst="rect">
            <a:avLst/>
          </a:prstGeom>
        </p:spPr>
      </p:pic>
      <p:cxnSp>
        <p:nvCxnSpPr>
          <p:cNvPr id="11" name="Gerader Verbinder 10"/>
          <p:cNvCxnSpPr/>
          <p:nvPr/>
        </p:nvCxnSpPr>
        <p:spPr>
          <a:xfrm>
            <a:off x="383068" y="814388"/>
            <a:ext cx="114242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Gerader Verbinder 11"/>
          <p:cNvCxnSpPr/>
          <p:nvPr/>
        </p:nvCxnSpPr>
        <p:spPr>
          <a:xfrm>
            <a:off x="383068" y="6202363"/>
            <a:ext cx="114242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1"/>
          <p:cNvSpPr>
            <a:spLocks noGrp="1"/>
          </p:cNvSpPr>
          <p:nvPr>
            <p:ph type="dt" sz="half" idx="2"/>
          </p:nvPr>
        </p:nvSpPr>
        <p:spPr>
          <a:xfrm>
            <a:off x="935480" y="6361350"/>
            <a:ext cx="5668062" cy="524824"/>
          </a:xfrm>
          <a:prstGeom prst="rect">
            <a:avLst/>
          </a:prstGeom>
        </p:spPr>
        <p:txBody>
          <a:bodyPr vert="horz" lIns="0" tIns="0" rIns="0" bIns="0" rtlCol="0" anchor="t"/>
          <a:lstStyle>
            <a:lvl1pPr algn="l">
              <a:defRPr sz="1100" b="0">
                <a:solidFill>
                  <a:schemeClr val="tx2"/>
                </a:solidFill>
              </a:defRPr>
            </a:lvl1pPr>
          </a:lstStyle>
          <a:p>
            <a:fld id="{C2CC8288-72D4-44E2-951D-741F8F954282}" type="datetime1">
              <a:rPr lang="de-DE" smtClean="0"/>
              <a:t>20.11.24</a:t>
            </a:fld>
            <a:endParaRPr lang="de-DE" dirty="0"/>
          </a:p>
        </p:txBody>
      </p:sp>
      <p:sp>
        <p:nvSpPr>
          <p:cNvPr id="14" name="Fußzeilenplatzhalter 2"/>
          <p:cNvSpPr>
            <a:spLocks noGrp="1"/>
          </p:cNvSpPr>
          <p:nvPr>
            <p:ph type="ftr" sz="quarter" idx="3"/>
          </p:nvPr>
        </p:nvSpPr>
        <p:spPr>
          <a:xfrm>
            <a:off x="1818425" y="6361350"/>
            <a:ext cx="4391428" cy="524824"/>
          </a:xfrm>
          <a:prstGeom prst="rect">
            <a:avLst/>
          </a:prstGeom>
        </p:spPr>
        <p:txBody>
          <a:bodyPr vert="horz" lIns="0" tIns="0" rIns="0" bIns="0" rtlCol="0" anchor="t"/>
          <a:lstStyle>
            <a:lvl1pPr algn="l">
              <a:defRPr sz="1100" b="0">
                <a:solidFill>
                  <a:schemeClr val="tx2"/>
                </a:solidFill>
              </a:defRPr>
            </a:lvl1pPr>
          </a:lstStyle>
          <a:p>
            <a:r>
              <a:rPr lang="en-US"/>
              <a:t>Dirk Uwe Sauer</a:t>
            </a:r>
            <a:endParaRPr lang="en-US" dirty="0"/>
          </a:p>
        </p:txBody>
      </p:sp>
      <p:sp>
        <p:nvSpPr>
          <p:cNvPr id="15" name="Foliennummernplatzhalter 3"/>
          <p:cNvSpPr>
            <a:spLocks noGrp="1"/>
          </p:cNvSpPr>
          <p:nvPr>
            <p:ph type="sldNum" sz="quarter" idx="4"/>
          </p:nvPr>
        </p:nvSpPr>
        <p:spPr>
          <a:xfrm>
            <a:off x="383950" y="6361350"/>
            <a:ext cx="974273" cy="396000"/>
          </a:xfrm>
          <a:prstGeom prst="rect">
            <a:avLst/>
          </a:prstGeom>
        </p:spPr>
        <p:txBody>
          <a:bodyPr vert="horz" lIns="0" tIns="0" rIns="0" bIns="0" rtlCol="0" anchor="t"/>
          <a:lstStyle>
            <a:lvl1pPr algn="l">
              <a:defRPr sz="1100">
                <a:solidFill>
                  <a:schemeClr val="tx2"/>
                </a:solidFill>
              </a:defRPr>
            </a:lvl1pPr>
          </a:lstStyle>
          <a:p>
            <a:fld id="{4D01E63C-D794-4429-8564-635E6253AC5C}" type="slidenum">
              <a:rPr lang="en-US" smtClean="0"/>
              <a:pPr/>
              <a:t>‹#›</a:t>
            </a:fld>
            <a:endParaRPr lang="en-US" dirty="0"/>
          </a:p>
        </p:txBody>
      </p:sp>
      <p:sp>
        <p:nvSpPr>
          <p:cNvPr id="16" name="Textfeld 15"/>
          <p:cNvSpPr txBox="1"/>
          <p:nvPr/>
        </p:nvSpPr>
        <p:spPr>
          <a:xfrm>
            <a:off x="1706633" y="6352041"/>
            <a:ext cx="36870" cy="169277"/>
          </a:xfrm>
          <a:prstGeom prst="rect">
            <a:avLst/>
          </a:prstGeom>
          <a:noFill/>
        </p:spPr>
        <p:txBody>
          <a:bodyPr wrap="none" lIns="0" tIns="0" rIns="0" bIns="0" rtlCol="0">
            <a:spAutoFit/>
          </a:bodyPr>
          <a:lstStyle/>
          <a:p>
            <a:pPr algn="l"/>
            <a:r>
              <a:rPr lang="de-DE" sz="1100" b="0" dirty="0">
                <a:solidFill>
                  <a:schemeClr val="tx2"/>
                </a:solidFill>
              </a:rPr>
              <a:t>|</a:t>
            </a:r>
            <a:endParaRPr lang="en-US" sz="1200" b="0" dirty="0">
              <a:solidFill>
                <a:schemeClr val="tx2"/>
              </a:solidFill>
            </a:endParaRPr>
          </a:p>
        </p:txBody>
      </p:sp>
      <p:sp>
        <p:nvSpPr>
          <p:cNvPr id="17" name="Textfeld 16"/>
          <p:cNvSpPr txBox="1"/>
          <p:nvPr/>
        </p:nvSpPr>
        <p:spPr>
          <a:xfrm>
            <a:off x="935242" y="6542541"/>
            <a:ext cx="6913752" cy="169277"/>
          </a:xfrm>
          <a:prstGeom prst="rect">
            <a:avLst/>
          </a:prstGeom>
          <a:noFill/>
        </p:spPr>
        <p:txBody>
          <a:bodyPr wrap="none" lIns="0" tIns="0" rIns="0" bIns="0" rtlCol="0">
            <a:spAutoFit/>
          </a:bodyPr>
          <a:lstStyle/>
          <a:p>
            <a:pPr algn="l"/>
            <a:r>
              <a:rPr lang="en-US" sz="1100" b="0" baseline="0" noProof="0" dirty="0">
                <a:solidFill>
                  <a:schemeClr val="tx2"/>
                </a:solidFill>
              </a:rPr>
              <a:t>Center for Ageing, Reliability and Lifetime Prediction of Electrochemical and Power Electronic Systems (CARL)</a:t>
            </a:r>
            <a:endParaRPr lang="de-DE" sz="1100" b="0" noProof="0" dirty="0">
              <a:solidFill>
                <a:schemeClr val="tx2"/>
              </a:solidFill>
            </a:endParaRPr>
          </a:p>
        </p:txBody>
      </p:sp>
    </p:spTree>
    <p:extLst>
      <p:ext uri="{BB962C8B-B14F-4D97-AF65-F5344CB8AC3E}">
        <p14:creationId xmlns:p14="http://schemas.microsoft.com/office/powerpoint/2010/main" val="728398958"/>
      </p:ext>
    </p:extLst>
  </p:cSld>
  <p:clrMap bg1="lt1" tx1="dk1" bg2="lt2" tx2="dk2" accent1="accent1" accent2="accent2" accent3="accent3" accent4="accent4" accent5="accent5" accent6="accent6" hlink="hlink" folHlink="folHlink"/>
  <p:sldLayoutIdLst>
    <p:sldLayoutId id="2147483878" r:id="rId1"/>
    <p:sldLayoutId id="2147483891" r:id="rId2"/>
    <p:sldLayoutId id="2147483879" r:id="rId3"/>
    <p:sldLayoutId id="2147483880" r:id="rId4"/>
    <p:sldLayoutId id="2147483881" r:id="rId5"/>
    <p:sldLayoutId id="2147483882" r:id="rId6"/>
    <p:sldLayoutId id="2147483883" r:id="rId7"/>
  </p:sldLayoutIdLst>
  <p:hf hdr="0"/>
  <p:txStyles>
    <p:titleStyle>
      <a:lvl1pPr algn="l" rtl="0" eaLnBrk="1" fontAlgn="base" hangingPunct="1">
        <a:lnSpc>
          <a:spcPct val="90000"/>
        </a:lnSpc>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p:titleStyle>
    <p:bodyStyle>
      <a:lvl1pPr marL="215900" indent="-215900" algn="l" defTabSz="215900" rtl="0" eaLnBrk="1" fontAlgn="base" hangingPunct="1">
        <a:spcBef>
          <a:spcPct val="0"/>
        </a:spcBef>
        <a:spcAft>
          <a:spcPct val="0"/>
        </a:spcAft>
        <a:buClr>
          <a:schemeClr val="tx2"/>
        </a:buClr>
        <a:buFont typeface="Arial"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itchFamily="18" charset="2"/>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itchFamily="2" charset="2"/>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chart" Target="../charts/chart2.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chart" Target="../charts/chart1.xml"/><Relationship Id="rId5" Type="http://schemas.openxmlformats.org/officeDocument/2006/relationships/image" Target="../media/image23.jpeg"/><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11.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chart" Target="../charts/chart3.xml"/><Relationship Id="rId4" Type="http://schemas.openxmlformats.org/officeDocument/2006/relationships/image" Target="../media/image310.png"/></Relationships>
</file>

<file path=ppt/slides/_rels/slide24.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25.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26.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s>
</file>

<file path=ppt/slides/_rels/slide27.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81.png"/></Relationships>
</file>

<file path=ppt/slides/_rels/slide2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84.png"/><Relationship Id="rId4" Type="http://schemas.openxmlformats.org/officeDocument/2006/relationships/image" Target="../media/image83.png"/></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87.png"/></Relationships>
</file>

<file path=ppt/slides/_rels/slide3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6.png"/><Relationship Id="rId7"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34.png"/><Relationship Id="rId4" Type="http://schemas.openxmlformats.org/officeDocument/2006/relationships/image" Target="../media/image40.png"/><Relationship Id="rId9" Type="http://schemas.openxmlformats.org/officeDocument/2006/relationships/image" Target="../media/image88.png"/></Relationships>
</file>

<file path=ppt/slides/_rels/slide3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8.png"/><Relationship Id="rId7"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46.png"/><Relationship Id="rId4" Type="http://schemas.openxmlformats.org/officeDocument/2006/relationships/image" Target="../media/image52.png"/><Relationship Id="rId9" Type="http://schemas.openxmlformats.org/officeDocument/2006/relationships/image" Target="../media/image89.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1.png"/><Relationship Id="rId7" Type="http://schemas.openxmlformats.org/officeDocument/2006/relationships/image" Target="../media/image68.png"/><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67.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90.png"/></Relationships>
</file>

<file path=ppt/slides/_rels/slide4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3.png"/><Relationship Id="rId7" Type="http://schemas.openxmlformats.org/officeDocument/2006/relationships/image" Target="../media/image74.pn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5.png"/><Relationship Id="rId9" Type="http://schemas.openxmlformats.org/officeDocument/2006/relationships/image" Target="../media/image91.png"/></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92.png"/><Relationship Id="rId5" Type="http://schemas.openxmlformats.org/officeDocument/2006/relationships/image" Target="../media/image84.png"/><Relationship Id="rId4" Type="http://schemas.openxmlformats.org/officeDocument/2006/relationships/image" Target="../media/image83.png"/></Relationships>
</file>

<file path=ppt/slides/_rels/slide4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chart" Target="../charts/chart7.xml"/><Relationship Id="rId5" Type="http://schemas.openxmlformats.org/officeDocument/2006/relationships/chart" Target="../charts/chart6.xml"/><Relationship Id="rId4" Type="http://schemas.openxmlformats.org/officeDocument/2006/relationships/chart" Target="../charts/char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95.png"/></Relationships>
</file>

<file path=ppt/slides/_rels/slide4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sz="2800" dirty="0" err="1"/>
              <a:t>Advancing</a:t>
            </a:r>
            <a:r>
              <a:rPr lang="de-DE" sz="2800" dirty="0"/>
              <a:t> Nano-CT Image Analysis in </a:t>
            </a:r>
            <a:r>
              <a:rPr lang="de-DE" sz="2800" dirty="0" err="1"/>
              <a:t>Battery</a:t>
            </a:r>
            <a:r>
              <a:rPr lang="de-DE" sz="2800" dirty="0"/>
              <a:t> Research </a:t>
            </a:r>
            <a:r>
              <a:rPr lang="de-DE" sz="2800" dirty="0" err="1"/>
              <a:t>through</a:t>
            </a:r>
            <a:r>
              <a:rPr lang="de-DE" sz="2800" dirty="0"/>
              <a:t> Image Fusion Diffusion Models</a:t>
            </a:r>
            <a:endParaRPr lang="en-GB" dirty="0"/>
          </a:p>
        </p:txBody>
      </p:sp>
      <p:sp>
        <p:nvSpPr>
          <p:cNvPr id="3" name="Untertitel 2"/>
          <p:cNvSpPr>
            <a:spLocks noGrp="1"/>
          </p:cNvSpPr>
          <p:nvPr>
            <p:ph type="subTitle" idx="1"/>
          </p:nvPr>
        </p:nvSpPr>
        <p:spPr>
          <a:xfrm>
            <a:off x="383949" y="3974943"/>
            <a:ext cx="11422513" cy="609601"/>
          </a:xfrm>
        </p:spPr>
        <p:txBody>
          <a:bodyPr/>
          <a:lstStyle/>
          <a:p>
            <a:r>
              <a:rPr lang="en-GB" dirty="0">
                <a:solidFill>
                  <a:srgbClr val="000000"/>
                </a:solidFill>
                <a:effectLst/>
                <a:latin typeface="Helvetica" pitchFamily="2" charset="0"/>
              </a:rPr>
              <a:t>Master’s Thesis Defence </a:t>
            </a:r>
          </a:p>
        </p:txBody>
      </p:sp>
      <p:sp>
        <p:nvSpPr>
          <p:cNvPr id="4" name="Fußzeilenplatzhalter 3"/>
          <p:cNvSpPr>
            <a:spLocks noGrp="1"/>
          </p:cNvSpPr>
          <p:nvPr>
            <p:ph type="ftr" sz="quarter" idx="11"/>
          </p:nvPr>
        </p:nvSpPr>
        <p:spPr/>
        <p:txBody>
          <a:bodyPr/>
          <a:lstStyle/>
          <a:p>
            <a:r>
              <a:rPr lang="en-US" dirty="0" err="1"/>
              <a:t>Utkucan</a:t>
            </a:r>
            <a:r>
              <a:rPr lang="en-US" dirty="0"/>
              <a:t> GENC</a:t>
            </a:r>
          </a:p>
        </p:txBody>
      </p:sp>
      <p:sp>
        <p:nvSpPr>
          <p:cNvPr id="5" name="Datumsplatzhalter 4"/>
          <p:cNvSpPr>
            <a:spLocks noGrp="1"/>
          </p:cNvSpPr>
          <p:nvPr>
            <p:ph type="dt" sz="half" idx="12"/>
          </p:nvPr>
        </p:nvSpPr>
        <p:spPr>
          <a:xfrm>
            <a:off x="383949" y="4748372"/>
            <a:ext cx="11425513" cy="306150"/>
          </a:xfrm>
        </p:spPr>
        <p:txBody>
          <a:bodyPr/>
          <a:lstStyle/>
          <a:p>
            <a:pPr algn="l"/>
            <a:r>
              <a:rPr lang="de-DE" dirty="0"/>
              <a:t>21.11.2024</a:t>
            </a:r>
            <a:endParaRPr lang="de-DE" sz="2400" dirty="0"/>
          </a:p>
        </p:txBody>
      </p:sp>
      <p:pic>
        <p:nvPicPr>
          <p:cNvPr id="7" name="Picture 6" descr="A circular object with a black background&#10;&#10;Description automatically generated">
            <a:extLst>
              <a:ext uri="{FF2B5EF4-FFF2-40B4-BE49-F238E27FC236}">
                <a16:creationId xmlns:a16="http://schemas.microsoft.com/office/drawing/2014/main" id="{1D419061-DB9D-0F1E-A38F-F1B3AC1B9E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058" y="4093372"/>
            <a:ext cx="4949404" cy="1649802"/>
          </a:xfrm>
          <a:prstGeom prst="rect">
            <a:avLst/>
          </a:prstGeom>
        </p:spPr>
      </p:pic>
    </p:spTree>
    <p:extLst>
      <p:ext uri="{BB962C8B-B14F-4D97-AF65-F5344CB8AC3E}">
        <p14:creationId xmlns:p14="http://schemas.microsoft.com/office/powerpoint/2010/main" val="2940885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4166F8-F22C-51C4-81C9-E63F290E0254}"/>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34E6DE9-1D8E-523A-C114-61F2E8362E54}"/>
              </a:ext>
            </a:extLst>
          </p:cNvPr>
          <p:cNvSpPr>
            <a:spLocks noGrp="1"/>
          </p:cNvSpPr>
          <p:nvPr>
            <p:ph type="title"/>
          </p:nvPr>
        </p:nvSpPr>
        <p:spPr/>
        <p:txBody>
          <a:bodyPr/>
          <a:lstStyle/>
          <a:p>
            <a:r>
              <a:rPr lang="de-DE" dirty="0"/>
              <a:t>Data Pile </a:t>
            </a:r>
            <a:r>
              <a:rPr lang="de-DE" dirty="0" err="1"/>
              <a:t>Creation</a:t>
            </a:r>
            <a:endParaRPr lang="de-DE" dirty="0"/>
          </a:p>
        </p:txBody>
      </p:sp>
      <p:sp>
        <p:nvSpPr>
          <p:cNvPr id="4" name="Datumsplatzhalter 3">
            <a:extLst>
              <a:ext uri="{FF2B5EF4-FFF2-40B4-BE49-F238E27FC236}">
                <a16:creationId xmlns:a16="http://schemas.microsoft.com/office/drawing/2014/main" id="{E8C218A7-2434-C40C-7817-C0508276AB75}"/>
              </a:ext>
            </a:extLst>
          </p:cNvPr>
          <p:cNvSpPr>
            <a:spLocks noGrp="1"/>
          </p:cNvSpPr>
          <p:nvPr>
            <p:ph type="dt" sz="half" idx="10"/>
          </p:nvPr>
        </p:nvSpPr>
        <p:spPr/>
        <p:txBody>
          <a:bodyPr/>
          <a:lstStyle/>
          <a:p>
            <a:pPr algn="l"/>
            <a:fld id="{F887C18F-21B2-48B8-9586-9343C0AE58EE}" type="datetime1">
              <a:rPr lang="de-DE" smtClean="0"/>
              <a:t>20.11.24</a:t>
            </a:fld>
            <a:endParaRPr lang="de-DE" dirty="0"/>
          </a:p>
        </p:txBody>
      </p:sp>
      <p:sp>
        <p:nvSpPr>
          <p:cNvPr id="5" name="Fußzeilenplatzhalter 4">
            <a:extLst>
              <a:ext uri="{FF2B5EF4-FFF2-40B4-BE49-F238E27FC236}">
                <a16:creationId xmlns:a16="http://schemas.microsoft.com/office/drawing/2014/main" id="{FCA13FE0-B1E7-E186-BC72-CD7982D305F3}"/>
              </a:ext>
            </a:extLst>
          </p:cNvPr>
          <p:cNvSpPr>
            <a:spLocks noGrp="1"/>
          </p:cNvSpPr>
          <p:nvPr>
            <p:ph type="ftr" sz="quarter" idx="11"/>
          </p:nvPr>
        </p:nvSpPr>
        <p:spPr/>
        <p:txBody>
          <a:bodyPr/>
          <a:lstStyle/>
          <a:p>
            <a:r>
              <a:rPr lang="en-US" dirty="0" err="1"/>
              <a:t>Utkucan</a:t>
            </a:r>
            <a:r>
              <a:rPr lang="en-US" dirty="0"/>
              <a:t> </a:t>
            </a:r>
            <a:r>
              <a:rPr lang="en-US" dirty="0" err="1"/>
              <a:t>Genc</a:t>
            </a:r>
            <a:endParaRPr lang="en-US" dirty="0"/>
          </a:p>
        </p:txBody>
      </p:sp>
      <p:sp>
        <p:nvSpPr>
          <p:cNvPr id="6" name="Foliennummernplatzhalter 5">
            <a:extLst>
              <a:ext uri="{FF2B5EF4-FFF2-40B4-BE49-F238E27FC236}">
                <a16:creationId xmlns:a16="http://schemas.microsoft.com/office/drawing/2014/main" id="{DBF739F4-E7D0-4A5F-408E-0CB8B92B9B41}"/>
              </a:ext>
            </a:extLst>
          </p:cNvPr>
          <p:cNvSpPr>
            <a:spLocks noGrp="1"/>
          </p:cNvSpPr>
          <p:nvPr>
            <p:ph type="sldNum" sz="quarter" idx="12"/>
          </p:nvPr>
        </p:nvSpPr>
        <p:spPr/>
        <p:txBody>
          <a:bodyPr/>
          <a:lstStyle/>
          <a:p>
            <a:fld id="{4D01E63C-D794-4429-8564-635E6253AC5C}" type="slidenum">
              <a:rPr lang="en-US" smtClean="0"/>
              <a:pPr/>
              <a:t>10</a:t>
            </a:fld>
            <a:endParaRPr lang="en-US" dirty="0"/>
          </a:p>
        </p:txBody>
      </p:sp>
      <p:pic>
        <p:nvPicPr>
          <p:cNvPr id="10" name="Picture 9" descr="A grey circle with white squares&#10;&#10;Description automatically generated with medium confidence">
            <a:extLst>
              <a:ext uri="{FF2B5EF4-FFF2-40B4-BE49-F238E27FC236}">
                <a16:creationId xmlns:a16="http://schemas.microsoft.com/office/drawing/2014/main" id="{4756E5ED-9A02-D57E-7AB8-F2A51B0D43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7040" y="4021263"/>
            <a:ext cx="1798354" cy="1798354"/>
          </a:xfrm>
          <a:prstGeom prst="rect">
            <a:avLst/>
          </a:prstGeom>
        </p:spPr>
      </p:pic>
      <p:pic>
        <p:nvPicPr>
          <p:cNvPr id="12" name="Picture 11" descr="A grey image of a planet&#10;&#10;Description automatically generated">
            <a:extLst>
              <a:ext uri="{FF2B5EF4-FFF2-40B4-BE49-F238E27FC236}">
                <a16:creationId xmlns:a16="http://schemas.microsoft.com/office/drawing/2014/main" id="{A58D2BD9-D4C6-9AE2-3574-D036F58025F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954" y="1909175"/>
            <a:ext cx="3503689" cy="3503689"/>
          </a:xfrm>
          <a:prstGeom prst="rect">
            <a:avLst/>
          </a:prstGeom>
        </p:spPr>
      </p:pic>
      <p:pic>
        <p:nvPicPr>
          <p:cNvPr id="14" name="Picture 13" descr="A grey and white grid&#10;&#10;Description automatically generated with medium confidence">
            <a:extLst>
              <a:ext uri="{FF2B5EF4-FFF2-40B4-BE49-F238E27FC236}">
                <a16:creationId xmlns:a16="http://schemas.microsoft.com/office/drawing/2014/main" id="{D19B13B0-1B4C-C3D2-485C-C7B761336C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86114" y="1056160"/>
            <a:ext cx="1798354" cy="1798354"/>
          </a:xfrm>
          <a:prstGeom prst="rect">
            <a:avLst/>
          </a:prstGeom>
        </p:spPr>
      </p:pic>
      <p:sp>
        <p:nvSpPr>
          <p:cNvPr id="15" name="Bent Arrow 14">
            <a:extLst>
              <a:ext uri="{FF2B5EF4-FFF2-40B4-BE49-F238E27FC236}">
                <a16:creationId xmlns:a16="http://schemas.microsoft.com/office/drawing/2014/main" id="{5B746BD5-A47B-ABA1-F7DD-0BC1A6793156}"/>
              </a:ext>
            </a:extLst>
          </p:cNvPr>
          <p:cNvSpPr/>
          <p:nvPr/>
        </p:nvSpPr>
        <p:spPr>
          <a:xfrm>
            <a:off x="2121600" y="1478955"/>
            <a:ext cx="2265355" cy="393857"/>
          </a:xfrm>
          <a:prstGeom prst="bentArrow">
            <a:avLst>
              <a:gd name="adj1" fmla="val 25000"/>
              <a:gd name="adj2" fmla="val 25000"/>
              <a:gd name="adj3" fmla="val 25000"/>
              <a:gd name="adj4" fmla="val 43750"/>
            </a:avLst>
          </a:prstGeom>
          <a:solidFill>
            <a:srgbClr val="00549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err="1">
              <a:solidFill>
                <a:schemeClr val="tx1"/>
              </a:solidFill>
            </a:endParaRPr>
          </a:p>
        </p:txBody>
      </p:sp>
      <p:sp>
        <p:nvSpPr>
          <p:cNvPr id="16" name="Bent Arrow 15">
            <a:extLst>
              <a:ext uri="{FF2B5EF4-FFF2-40B4-BE49-F238E27FC236}">
                <a16:creationId xmlns:a16="http://schemas.microsoft.com/office/drawing/2014/main" id="{38954D8A-178A-F00D-5F4E-5D2DCB318171}"/>
              </a:ext>
            </a:extLst>
          </p:cNvPr>
          <p:cNvSpPr/>
          <p:nvPr/>
        </p:nvSpPr>
        <p:spPr>
          <a:xfrm flipV="1">
            <a:off x="2120760" y="5450285"/>
            <a:ext cx="2265354" cy="369332"/>
          </a:xfrm>
          <a:prstGeom prst="bentArrow">
            <a:avLst/>
          </a:prstGeom>
          <a:solidFill>
            <a:srgbClr val="00549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err="1">
              <a:solidFill>
                <a:schemeClr val="tx1"/>
              </a:solidFill>
            </a:endParaRPr>
          </a:p>
        </p:txBody>
      </p:sp>
      <p:sp>
        <p:nvSpPr>
          <p:cNvPr id="19" name="TextBox 18">
            <a:extLst>
              <a:ext uri="{FF2B5EF4-FFF2-40B4-BE49-F238E27FC236}">
                <a16:creationId xmlns:a16="http://schemas.microsoft.com/office/drawing/2014/main" id="{309965F3-CD26-BEC6-E134-3B89F53B4819}"/>
              </a:ext>
            </a:extLst>
          </p:cNvPr>
          <p:cNvSpPr txBox="1"/>
          <p:nvPr/>
        </p:nvSpPr>
        <p:spPr>
          <a:xfrm rot="5400000">
            <a:off x="5733822" y="1770672"/>
            <a:ext cx="1275907" cy="369332"/>
          </a:xfrm>
          <a:prstGeom prst="rect">
            <a:avLst/>
          </a:prstGeom>
          <a:noFill/>
        </p:spPr>
        <p:txBody>
          <a:bodyPr wrap="square" rtlCol="0" anchor="ctr">
            <a:spAutoFit/>
          </a:bodyPr>
          <a:lstStyle/>
          <a:p>
            <a:pPr algn="ctr"/>
            <a:r>
              <a:rPr lang="en-DE" dirty="0"/>
              <a:t>Cropped</a:t>
            </a:r>
          </a:p>
        </p:txBody>
      </p:sp>
      <p:sp>
        <p:nvSpPr>
          <p:cNvPr id="20" name="TextBox 19">
            <a:extLst>
              <a:ext uri="{FF2B5EF4-FFF2-40B4-BE49-F238E27FC236}">
                <a16:creationId xmlns:a16="http://schemas.microsoft.com/office/drawing/2014/main" id="{A77C04E8-95C8-CFA2-40D8-4A8FE7326252}"/>
              </a:ext>
            </a:extLst>
          </p:cNvPr>
          <p:cNvSpPr txBox="1"/>
          <p:nvPr/>
        </p:nvSpPr>
        <p:spPr>
          <a:xfrm rot="5400000">
            <a:off x="5560211" y="4744012"/>
            <a:ext cx="1685609" cy="369332"/>
          </a:xfrm>
          <a:prstGeom prst="rect">
            <a:avLst/>
          </a:prstGeom>
          <a:noFill/>
        </p:spPr>
        <p:txBody>
          <a:bodyPr wrap="square" rtlCol="0" anchor="ctr">
            <a:spAutoFit/>
          </a:bodyPr>
          <a:lstStyle/>
          <a:p>
            <a:pPr algn="ctr"/>
            <a:r>
              <a:rPr lang="en-DE" dirty="0"/>
              <a:t>Downsampled</a:t>
            </a:r>
          </a:p>
        </p:txBody>
      </p:sp>
      <p:graphicFrame>
        <p:nvGraphicFramePr>
          <p:cNvPr id="21" name="Chart 20">
            <a:extLst>
              <a:ext uri="{FF2B5EF4-FFF2-40B4-BE49-F238E27FC236}">
                <a16:creationId xmlns:a16="http://schemas.microsoft.com/office/drawing/2014/main" id="{DA6CB087-CDB3-345F-0FB9-E70F8834DB7B}"/>
              </a:ext>
            </a:extLst>
          </p:cNvPr>
          <p:cNvGraphicFramePr/>
          <p:nvPr>
            <p:extLst>
              <p:ext uri="{D42A27DB-BD31-4B8C-83A1-F6EECF244321}">
                <p14:modId xmlns:p14="http://schemas.microsoft.com/office/powerpoint/2010/main" val="322220854"/>
              </p:ext>
            </p:extLst>
          </p:nvPr>
        </p:nvGraphicFramePr>
        <p:xfrm>
          <a:off x="6958333" y="960878"/>
          <a:ext cx="4848128" cy="22045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3" name="Chart 22">
            <a:extLst>
              <a:ext uri="{FF2B5EF4-FFF2-40B4-BE49-F238E27FC236}">
                <a16:creationId xmlns:a16="http://schemas.microsoft.com/office/drawing/2014/main" id="{08DA84A5-F999-4E7B-E1B7-16E9988C667D}"/>
              </a:ext>
            </a:extLst>
          </p:cNvPr>
          <p:cNvGraphicFramePr/>
          <p:nvPr>
            <p:extLst>
              <p:ext uri="{D42A27DB-BD31-4B8C-83A1-F6EECF244321}">
                <p14:modId xmlns:p14="http://schemas.microsoft.com/office/powerpoint/2010/main" val="1486068008"/>
              </p:ext>
            </p:extLst>
          </p:nvPr>
        </p:nvGraphicFramePr>
        <p:xfrm>
          <a:off x="6958335" y="3165475"/>
          <a:ext cx="4848128" cy="2934896"/>
        </p:xfrm>
        <a:graphic>
          <a:graphicData uri="http://schemas.openxmlformats.org/drawingml/2006/chart">
            <c:chart xmlns:c="http://schemas.openxmlformats.org/drawingml/2006/chart" xmlns:r="http://schemas.openxmlformats.org/officeDocument/2006/relationships" r:id="rId7"/>
          </a:graphicData>
        </a:graphic>
      </p:graphicFrame>
      <p:sp>
        <p:nvSpPr>
          <p:cNvPr id="24" name="Right Brace 23">
            <a:extLst>
              <a:ext uri="{FF2B5EF4-FFF2-40B4-BE49-F238E27FC236}">
                <a16:creationId xmlns:a16="http://schemas.microsoft.com/office/drawing/2014/main" id="{BAB0D4A0-B13E-694C-915E-6A76BCFA7865}"/>
              </a:ext>
            </a:extLst>
          </p:cNvPr>
          <p:cNvSpPr/>
          <p:nvPr/>
        </p:nvSpPr>
        <p:spPr>
          <a:xfrm>
            <a:off x="6556443" y="1085558"/>
            <a:ext cx="773863" cy="4734059"/>
          </a:xfrm>
          <a:prstGeom prst="rightBrace">
            <a:avLst/>
          </a:prstGeom>
          <a:ln w="76200">
            <a:solidFill>
              <a:srgbClr val="00549F"/>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26" name="TextBox 25">
            <a:extLst>
              <a:ext uri="{FF2B5EF4-FFF2-40B4-BE49-F238E27FC236}">
                <a16:creationId xmlns:a16="http://schemas.microsoft.com/office/drawing/2014/main" id="{8C603F9F-2F30-AD09-ABCA-E3999D36B84A}"/>
              </a:ext>
            </a:extLst>
          </p:cNvPr>
          <p:cNvSpPr txBox="1"/>
          <p:nvPr/>
        </p:nvSpPr>
        <p:spPr>
          <a:xfrm>
            <a:off x="86423" y="2854514"/>
            <a:ext cx="461665" cy="1773701"/>
          </a:xfrm>
          <a:prstGeom prst="rect">
            <a:avLst/>
          </a:prstGeom>
          <a:noFill/>
        </p:spPr>
        <p:txBody>
          <a:bodyPr vert="vert270" wrap="square" rtlCol="0" anchor="ctr">
            <a:spAutoFit/>
          </a:bodyPr>
          <a:lstStyle/>
          <a:p>
            <a:pPr algn="ctr"/>
            <a:r>
              <a:rPr lang="en-DE" dirty="0"/>
              <a:t>Original image</a:t>
            </a:r>
          </a:p>
        </p:txBody>
      </p:sp>
      <p:sp>
        <p:nvSpPr>
          <p:cNvPr id="3" name="Textfeld 2">
            <a:extLst>
              <a:ext uri="{FF2B5EF4-FFF2-40B4-BE49-F238E27FC236}">
                <a16:creationId xmlns:a16="http://schemas.microsoft.com/office/drawing/2014/main" id="{1762AACE-F713-4BF0-BA42-2B2116B112B6}"/>
              </a:ext>
            </a:extLst>
          </p:cNvPr>
          <p:cNvSpPr txBox="1"/>
          <p:nvPr/>
        </p:nvSpPr>
        <p:spPr>
          <a:xfrm>
            <a:off x="470574" y="5450285"/>
            <a:ext cx="1492716" cy="369332"/>
          </a:xfrm>
          <a:prstGeom prst="rect">
            <a:avLst/>
          </a:prstGeom>
          <a:noFill/>
        </p:spPr>
        <p:txBody>
          <a:bodyPr wrap="none" rtlCol="0">
            <a:spAutoFit/>
          </a:bodyPr>
          <a:lstStyle/>
          <a:p>
            <a:r>
              <a:rPr lang="de-DE" dirty="0">
                <a:solidFill>
                  <a:srgbClr val="FF0000"/>
                </a:solidFill>
              </a:rPr>
              <a:t>{2048, 2048}</a:t>
            </a:r>
          </a:p>
        </p:txBody>
      </p:sp>
      <p:sp>
        <p:nvSpPr>
          <p:cNvPr id="22" name="Textfeld 21">
            <a:extLst>
              <a:ext uri="{FF2B5EF4-FFF2-40B4-BE49-F238E27FC236}">
                <a16:creationId xmlns:a16="http://schemas.microsoft.com/office/drawing/2014/main" id="{B8D0C054-2FBD-4CF0-A4F8-599938174849}"/>
              </a:ext>
            </a:extLst>
          </p:cNvPr>
          <p:cNvSpPr txBox="1"/>
          <p:nvPr/>
        </p:nvSpPr>
        <p:spPr>
          <a:xfrm>
            <a:off x="4667173" y="5766829"/>
            <a:ext cx="1236236" cy="369332"/>
          </a:xfrm>
          <a:prstGeom prst="rect">
            <a:avLst/>
          </a:prstGeom>
          <a:noFill/>
        </p:spPr>
        <p:txBody>
          <a:bodyPr wrap="none" rtlCol="0">
            <a:spAutoFit/>
          </a:bodyPr>
          <a:lstStyle/>
          <a:p>
            <a:r>
              <a:rPr lang="de-DE" dirty="0">
                <a:solidFill>
                  <a:srgbClr val="FF0000"/>
                </a:solidFill>
              </a:rPr>
              <a:t>{512, 512}</a:t>
            </a:r>
          </a:p>
        </p:txBody>
      </p:sp>
    </p:spTree>
    <p:extLst>
      <p:ext uri="{BB962C8B-B14F-4D97-AF65-F5344CB8AC3E}">
        <p14:creationId xmlns:p14="http://schemas.microsoft.com/office/powerpoint/2010/main" val="341213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dissolve">
                                      <p:cBhvr>
                                        <p:cTn id="10" dur="500"/>
                                        <p:tgtEl>
                                          <p:spTgt spid="16"/>
                                        </p:tgtEl>
                                      </p:cBhvr>
                                    </p:animEffec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3" presetClass="entr" presetSubtype="1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blinds(horizontal)">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ppt_x"/>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9" grpId="0"/>
      <p:bldP spid="20" grpId="0"/>
      <p:bldGraphic spid="21" grpId="0">
        <p:bldAsOne/>
      </p:bldGraphic>
      <p:bldGraphic spid="23" grpId="0">
        <p:bldAsOne/>
      </p:bldGraphic>
      <p:bldP spid="24" grpId="0" animBg="1"/>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B6499-84DC-D1D5-30C7-75ED2E29EA4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CAC94BE-928B-0DCE-D62F-820FB30EDAA5}"/>
              </a:ext>
            </a:extLst>
          </p:cNvPr>
          <p:cNvSpPr>
            <a:spLocks noGrp="1"/>
          </p:cNvSpPr>
          <p:nvPr>
            <p:ph type="title"/>
          </p:nvPr>
        </p:nvSpPr>
        <p:spPr/>
        <p:txBody>
          <a:bodyPr/>
          <a:lstStyle/>
          <a:p>
            <a:r>
              <a:rPr lang="de-DE" dirty="0"/>
              <a:t>Dataset (DDFM)</a:t>
            </a:r>
          </a:p>
        </p:txBody>
      </p:sp>
      <p:sp>
        <p:nvSpPr>
          <p:cNvPr id="4" name="Datumsplatzhalter 3">
            <a:extLst>
              <a:ext uri="{FF2B5EF4-FFF2-40B4-BE49-F238E27FC236}">
                <a16:creationId xmlns:a16="http://schemas.microsoft.com/office/drawing/2014/main" id="{B3A276A4-1CF4-541E-27AE-B96225AAC93C}"/>
              </a:ext>
            </a:extLst>
          </p:cNvPr>
          <p:cNvSpPr>
            <a:spLocks noGrp="1"/>
          </p:cNvSpPr>
          <p:nvPr>
            <p:ph type="dt" sz="half" idx="10"/>
          </p:nvPr>
        </p:nvSpPr>
        <p:spPr/>
        <p:txBody>
          <a:bodyPr/>
          <a:lstStyle/>
          <a:p>
            <a:pPr algn="l"/>
            <a:fld id="{F887C18F-21B2-48B8-9586-9343C0AE58EE}" type="datetime1">
              <a:rPr lang="de-DE" smtClean="0"/>
              <a:t>20.11.24</a:t>
            </a:fld>
            <a:endParaRPr lang="de-DE" dirty="0"/>
          </a:p>
        </p:txBody>
      </p:sp>
      <p:sp>
        <p:nvSpPr>
          <p:cNvPr id="5" name="Fußzeilenplatzhalter 4">
            <a:extLst>
              <a:ext uri="{FF2B5EF4-FFF2-40B4-BE49-F238E27FC236}">
                <a16:creationId xmlns:a16="http://schemas.microsoft.com/office/drawing/2014/main" id="{34A15BFB-01B8-5343-5668-4D0AD5DA05AC}"/>
              </a:ext>
            </a:extLst>
          </p:cNvPr>
          <p:cNvSpPr>
            <a:spLocks noGrp="1"/>
          </p:cNvSpPr>
          <p:nvPr>
            <p:ph type="ftr" sz="quarter" idx="11"/>
          </p:nvPr>
        </p:nvSpPr>
        <p:spPr/>
        <p:txBody>
          <a:bodyPr/>
          <a:lstStyle/>
          <a:p>
            <a:r>
              <a:rPr lang="en-US" dirty="0" err="1"/>
              <a:t>Utkucan</a:t>
            </a:r>
            <a:r>
              <a:rPr lang="en-US" dirty="0"/>
              <a:t> </a:t>
            </a:r>
            <a:r>
              <a:rPr lang="en-US" dirty="0" err="1"/>
              <a:t>Genc</a:t>
            </a:r>
            <a:endParaRPr lang="en-US" dirty="0"/>
          </a:p>
        </p:txBody>
      </p:sp>
      <p:sp>
        <p:nvSpPr>
          <p:cNvPr id="6" name="Foliennummernplatzhalter 5">
            <a:extLst>
              <a:ext uri="{FF2B5EF4-FFF2-40B4-BE49-F238E27FC236}">
                <a16:creationId xmlns:a16="http://schemas.microsoft.com/office/drawing/2014/main" id="{05DCA059-DD49-EDB1-83B9-2D3D67E1C740}"/>
              </a:ext>
            </a:extLst>
          </p:cNvPr>
          <p:cNvSpPr>
            <a:spLocks noGrp="1"/>
          </p:cNvSpPr>
          <p:nvPr>
            <p:ph type="sldNum" sz="quarter" idx="12"/>
          </p:nvPr>
        </p:nvSpPr>
        <p:spPr/>
        <p:txBody>
          <a:bodyPr/>
          <a:lstStyle/>
          <a:p>
            <a:fld id="{4D01E63C-D794-4429-8564-635E6253AC5C}" type="slidenum">
              <a:rPr lang="en-US" smtClean="0"/>
              <a:pPr/>
              <a:t>11</a:t>
            </a:fld>
            <a:endParaRPr lang="en-US" dirty="0"/>
          </a:p>
        </p:txBody>
      </p:sp>
      <p:grpSp>
        <p:nvGrpSpPr>
          <p:cNvPr id="21" name="Group 20">
            <a:extLst>
              <a:ext uri="{FF2B5EF4-FFF2-40B4-BE49-F238E27FC236}">
                <a16:creationId xmlns:a16="http://schemas.microsoft.com/office/drawing/2014/main" id="{D2E458C3-5369-7EE1-B8E4-7312DFF38E21}"/>
              </a:ext>
            </a:extLst>
          </p:cNvPr>
          <p:cNvGrpSpPr/>
          <p:nvPr/>
        </p:nvGrpSpPr>
        <p:grpSpPr>
          <a:xfrm>
            <a:off x="383950" y="1446048"/>
            <a:ext cx="3251200" cy="3965904"/>
            <a:chOff x="383950" y="1446048"/>
            <a:chExt cx="3251200" cy="3965904"/>
          </a:xfrm>
        </p:grpSpPr>
        <p:pic>
          <p:nvPicPr>
            <p:cNvPr id="10" name="Picture 9" descr="A close-up of a grey circle&#10;&#10;Description automatically generated">
              <a:extLst>
                <a:ext uri="{FF2B5EF4-FFF2-40B4-BE49-F238E27FC236}">
                  <a16:creationId xmlns:a16="http://schemas.microsoft.com/office/drawing/2014/main" id="{1318B361-8FEA-4F77-CC2B-0C4477993C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950" y="1446048"/>
              <a:ext cx="3251200" cy="3251200"/>
            </a:xfrm>
            <a:prstGeom prst="rect">
              <a:avLst/>
            </a:prstGeom>
          </p:spPr>
        </p:pic>
        <p:sp>
          <p:nvSpPr>
            <p:cNvPr id="15" name="TextBox 14">
              <a:extLst>
                <a:ext uri="{FF2B5EF4-FFF2-40B4-BE49-F238E27FC236}">
                  <a16:creationId xmlns:a16="http://schemas.microsoft.com/office/drawing/2014/main" id="{25814AC1-C4A4-D61E-82BA-266E894B9F46}"/>
                </a:ext>
              </a:extLst>
            </p:cNvPr>
            <p:cNvSpPr txBox="1"/>
            <p:nvPr/>
          </p:nvSpPr>
          <p:spPr>
            <a:xfrm>
              <a:off x="1147065" y="4765621"/>
              <a:ext cx="1724969" cy="646331"/>
            </a:xfrm>
            <a:prstGeom prst="rect">
              <a:avLst/>
            </a:prstGeom>
            <a:noFill/>
          </p:spPr>
          <p:txBody>
            <a:bodyPr wrap="square" rtlCol="0">
              <a:spAutoFit/>
            </a:bodyPr>
            <a:lstStyle/>
            <a:p>
              <a:pPr algn="ctr"/>
              <a:r>
                <a:rPr lang="en-DE" dirty="0"/>
                <a:t>PXCT pristine (raw)</a:t>
              </a:r>
            </a:p>
          </p:txBody>
        </p:sp>
      </p:grpSp>
      <p:grpSp>
        <p:nvGrpSpPr>
          <p:cNvPr id="22" name="Group 21">
            <a:extLst>
              <a:ext uri="{FF2B5EF4-FFF2-40B4-BE49-F238E27FC236}">
                <a16:creationId xmlns:a16="http://schemas.microsoft.com/office/drawing/2014/main" id="{3FAD2F2F-EE1F-C4B6-435C-F181ADE67DE2}"/>
              </a:ext>
            </a:extLst>
          </p:cNvPr>
          <p:cNvGrpSpPr/>
          <p:nvPr/>
        </p:nvGrpSpPr>
        <p:grpSpPr>
          <a:xfrm>
            <a:off x="4469606" y="1446048"/>
            <a:ext cx="3251200" cy="3965904"/>
            <a:chOff x="4469606" y="1446048"/>
            <a:chExt cx="3251200" cy="3965904"/>
          </a:xfrm>
        </p:grpSpPr>
        <p:pic>
          <p:nvPicPr>
            <p:cNvPr id="12" name="Picture 11" descr="A close-up of a skull&#10;&#10;Description automatically generated">
              <a:extLst>
                <a:ext uri="{FF2B5EF4-FFF2-40B4-BE49-F238E27FC236}">
                  <a16:creationId xmlns:a16="http://schemas.microsoft.com/office/drawing/2014/main" id="{1438C94C-96B4-8B00-5766-BD70116977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9606" y="1446048"/>
              <a:ext cx="3251200" cy="3251200"/>
            </a:xfrm>
            <a:prstGeom prst="rect">
              <a:avLst/>
            </a:prstGeom>
          </p:spPr>
        </p:pic>
        <p:sp>
          <p:nvSpPr>
            <p:cNvPr id="16" name="TextBox 15">
              <a:extLst>
                <a:ext uri="{FF2B5EF4-FFF2-40B4-BE49-F238E27FC236}">
                  <a16:creationId xmlns:a16="http://schemas.microsoft.com/office/drawing/2014/main" id="{F6B9EB6A-7EE5-4F95-EC8D-7D8DB9718863}"/>
                </a:ext>
              </a:extLst>
            </p:cNvPr>
            <p:cNvSpPr txBox="1"/>
            <p:nvPr/>
          </p:nvSpPr>
          <p:spPr>
            <a:xfrm>
              <a:off x="5232721" y="4765621"/>
              <a:ext cx="1724969" cy="646331"/>
            </a:xfrm>
            <a:prstGeom prst="rect">
              <a:avLst/>
            </a:prstGeom>
            <a:noFill/>
          </p:spPr>
          <p:txBody>
            <a:bodyPr wrap="square" rtlCol="0">
              <a:spAutoFit/>
            </a:bodyPr>
            <a:lstStyle/>
            <a:p>
              <a:pPr algn="ctr"/>
              <a:r>
                <a:rPr lang="en-DE" dirty="0"/>
                <a:t>TXTM pristine (raw)</a:t>
              </a:r>
            </a:p>
          </p:txBody>
        </p:sp>
      </p:grpSp>
      <p:grpSp>
        <p:nvGrpSpPr>
          <p:cNvPr id="23" name="Group 22">
            <a:extLst>
              <a:ext uri="{FF2B5EF4-FFF2-40B4-BE49-F238E27FC236}">
                <a16:creationId xmlns:a16="http://schemas.microsoft.com/office/drawing/2014/main" id="{DB07A00D-B614-A56B-9014-8A8F9E644380}"/>
              </a:ext>
            </a:extLst>
          </p:cNvPr>
          <p:cNvGrpSpPr/>
          <p:nvPr/>
        </p:nvGrpSpPr>
        <p:grpSpPr>
          <a:xfrm>
            <a:off x="8555263" y="1446048"/>
            <a:ext cx="3251200" cy="3696788"/>
            <a:chOff x="8555263" y="1446048"/>
            <a:chExt cx="3251200" cy="3696788"/>
          </a:xfrm>
        </p:grpSpPr>
        <p:pic>
          <p:nvPicPr>
            <p:cNvPr id="14" name="Picture 13" descr="A close-up of a planet&#10;&#10;Description automatically generated">
              <a:extLst>
                <a:ext uri="{FF2B5EF4-FFF2-40B4-BE49-F238E27FC236}">
                  <a16:creationId xmlns:a16="http://schemas.microsoft.com/office/drawing/2014/main" id="{1F819CE7-9205-B3D9-79B6-89CBFA8C2F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55263" y="1446048"/>
              <a:ext cx="3251200" cy="3251200"/>
            </a:xfrm>
            <a:prstGeom prst="rect">
              <a:avLst/>
            </a:prstGeom>
          </p:spPr>
        </p:pic>
        <p:sp>
          <p:nvSpPr>
            <p:cNvPr id="19" name="TextBox 18">
              <a:extLst>
                <a:ext uri="{FF2B5EF4-FFF2-40B4-BE49-F238E27FC236}">
                  <a16:creationId xmlns:a16="http://schemas.microsoft.com/office/drawing/2014/main" id="{E88EC34F-A085-C13F-FA4D-702F0E7D9F30}"/>
                </a:ext>
              </a:extLst>
            </p:cNvPr>
            <p:cNvSpPr txBox="1"/>
            <p:nvPr/>
          </p:nvSpPr>
          <p:spPr>
            <a:xfrm>
              <a:off x="9318379" y="4773504"/>
              <a:ext cx="1724969" cy="369332"/>
            </a:xfrm>
            <a:prstGeom prst="rect">
              <a:avLst/>
            </a:prstGeom>
            <a:noFill/>
          </p:spPr>
          <p:txBody>
            <a:bodyPr wrap="square" rtlCol="0">
              <a:spAutoFit/>
            </a:bodyPr>
            <a:lstStyle/>
            <a:p>
              <a:pPr algn="ctr"/>
              <a:r>
                <a:rPr lang="en-DE" dirty="0"/>
                <a:t>Fused pristine</a:t>
              </a:r>
            </a:p>
          </p:txBody>
        </p:sp>
      </p:grpSp>
      <p:pic>
        <p:nvPicPr>
          <p:cNvPr id="9" name="Picture 9" descr="A close-up of a grey circle&#10;&#10;Description automatically generated">
            <a:extLst>
              <a:ext uri="{FF2B5EF4-FFF2-40B4-BE49-F238E27FC236}">
                <a16:creationId xmlns:a16="http://schemas.microsoft.com/office/drawing/2014/main" id="{586D60AA-A781-FD13-6591-FECF4A10EF09}"/>
              </a:ext>
            </a:extLst>
          </p:cNvPr>
          <p:cNvPicPr>
            <a:picLocks noChangeAspect="1"/>
          </p:cNvPicPr>
          <p:nvPr/>
        </p:nvPicPr>
        <p:blipFill>
          <a:blip r:embed="rId3">
            <a:extLst>
              <a:ext uri="{28A0092B-C50C-407E-A947-70E740481C1C}">
                <a14:useLocalDpi xmlns:a14="http://schemas.microsoft.com/office/drawing/2010/main" val="0"/>
              </a:ext>
            </a:extLst>
          </a:blip>
          <a:srcRect l="37409" t="32776" r="36320" b="39008"/>
          <a:stretch/>
        </p:blipFill>
        <p:spPr>
          <a:xfrm>
            <a:off x="1600200" y="2511658"/>
            <a:ext cx="854115" cy="917343"/>
          </a:xfrm>
          <a:prstGeom prst="rect">
            <a:avLst/>
          </a:prstGeom>
        </p:spPr>
      </p:pic>
      <p:pic>
        <p:nvPicPr>
          <p:cNvPr id="11" name="Picture 11" descr="A close-up of a skull&#10;&#10;Description automatically generated">
            <a:extLst>
              <a:ext uri="{FF2B5EF4-FFF2-40B4-BE49-F238E27FC236}">
                <a16:creationId xmlns:a16="http://schemas.microsoft.com/office/drawing/2014/main" id="{92652C3B-F632-6D17-F41B-1654DB2E024B}"/>
              </a:ext>
            </a:extLst>
          </p:cNvPr>
          <p:cNvPicPr>
            <a:picLocks noChangeAspect="1"/>
          </p:cNvPicPr>
          <p:nvPr/>
        </p:nvPicPr>
        <p:blipFill>
          <a:blip r:embed="rId4">
            <a:extLst>
              <a:ext uri="{28A0092B-C50C-407E-A947-70E740481C1C}">
                <a14:useLocalDpi xmlns:a14="http://schemas.microsoft.com/office/drawing/2010/main" val="0"/>
              </a:ext>
            </a:extLst>
          </a:blip>
          <a:srcRect l="36167" t="33350" r="34364" b="38434"/>
          <a:stretch/>
        </p:blipFill>
        <p:spPr>
          <a:xfrm>
            <a:off x="5645426" y="2511658"/>
            <a:ext cx="958116" cy="917342"/>
          </a:xfrm>
          <a:prstGeom prst="rect">
            <a:avLst/>
          </a:prstGeom>
        </p:spPr>
      </p:pic>
      <p:pic>
        <p:nvPicPr>
          <p:cNvPr id="13" name="Picture 13" descr="A close-up of a planet&#10;&#10;Description automatically generated">
            <a:extLst>
              <a:ext uri="{FF2B5EF4-FFF2-40B4-BE49-F238E27FC236}">
                <a16:creationId xmlns:a16="http://schemas.microsoft.com/office/drawing/2014/main" id="{9E36AC9C-7481-253A-7A85-64D22F7E5A4C}"/>
              </a:ext>
            </a:extLst>
          </p:cNvPr>
          <p:cNvPicPr>
            <a:picLocks noChangeAspect="1"/>
          </p:cNvPicPr>
          <p:nvPr/>
        </p:nvPicPr>
        <p:blipFill>
          <a:blip r:embed="rId5">
            <a:extLst>
              <a:ext uri="{28A0092B-C50C-407E-A947-70E740481C1C}">
                <a14:useLocalDpi xmlns:a14="http://schemas.microsoft.com/office/drawing/2010/main" val="0"/>
              </a:ext>
            </a:extLst>
          </a:blip>
          <a:srcRect l="33088" t="35618" r="37409" b="35618"/>
          <a:stretch/>
        </p:blipFill>
        <p:spPr>
          <a:xfrm>
            <a:off x="9631017" y="2604052"/>
            <a:ext cx="959196" cy="935192"/>
          </a:xfrm>
          <a:prstGeom prst="rect">
            <a:avLst/>
          </a:prstGeom>
        </p:spPr>
      </p:pic>
    </p:spTree>
    <p:extLst>
      <p:ext uri="{BB962C8B-B14F-4D97-AF65-F5344CB8AC3E}">
        <p14:creationId xmlns:p14="http://schemas.microsoft.com/office/powerpoint/2010/main" val="706652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1996B-EDA3-5FDA-17A4-EC143AF48CD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FF0E58D-619D-933A-7596-715B0BEBD16B}"/>
              </a:ext>
            </a:extLst>
          </p:cNvPr>
          <p:cNvSpPr>
            <a:spLocks noGrp="1"/>
          </p:cNvSpPr>
          <p:nvPr>
            <p:ph type="title"/>
          </p:nvPr>
        </p:nvSpPr>
        <p:spPr/>
        <p:txBody>
          <a:bodyPr/>
          <a:lstStyle/>
          <a:p>
            <a:r>
              <a:rPr lang="de-DE" dirty="0"/>
              <a:t>Dataset (DDFM)</a:t>
            </a:r>
          </a:p>
        </p:txBody>
      </p:sp>
      <p:sp>
        <p:nvSpPr>
          <p:cNvPr id="4" name="Datumsplatzhalter 3">
            <a:extLst>
              <a:ext uri="{FF2B5EF4-FFF2-40B4-BE49-F238E27FC236}">
                <a16:creationId xmlns:a16="http://schemas.microsoft.com/office/drawing/2014/main" id="{11DBEC33-AE45-31EE-253D-9D3A424EF7BB}"/>
              </a:ext>
            </a:extLst>
          </p:cNvPr>
          <p:cNvSpPr>
            <a:spLocks noGrp="1"/>
          </p:cNvSpPr>
          <p:nvPr>
            <p:ph type="dt" sz="half" idx="10"/>
          </p:nvPr>
        </p:nvSpPr>
        <p:spPr/>
        <p:txBody>
          <a:bodyPr/>
          <a:lstStyle/>
          <a:p>
            <a:pPr algn="l"/>
            <a:fld id="{F887C18F-21B2-48B8-9586-9343C0AE58EE}" type="datetime1">
              <a:rPr lang="de-DE" smtClean="0"/>
              <a:t>20.11.24</a:t>
            </a:fld>
            <a:endParaRPr lang="de-DE" dirty="0"/>
          </a:p>
        </p:txBody>
      </p:sp>
      <p:sp>
        <p:nvSpPr>
          <p:cNvPr id="5" name="Fußzeilenplatzhalter 4">
            <a:extLst>
              <a:ext uri="{FF2B5EF4-FFF2-40B4-BE49-F238E27FC236}">
                <a16:creationId xmlns:a16="http://schemas.microsoft.com/office/drawing/2014/main" id="{CD3929BB-E603-7C3A-74ED-A15B09014037}"/>
              </a:ext>
            </a:extLst>
          </p:cNvPr>
          <p:cNvSpPr>
            <a:spLocks noGrp="1"/>
          </p:cNvSpPr>
          <p:nvPr>
            <p:ph type="ftr" sz="quarter" idx="11"/>
          </p:nvPr>
        </p:nvSpPr>
        <p:spPr/>
        <p:txBody>
          <a:bodyPr/>
          <a:lstStyle/>
          <a:p>
            <a:r>
              <a:rPr lang="en-US" dirty="0" err="1"/>
              <a:t>Utkucan</a:t>
            </a:r>
            <a:r>
              <a:rPr lang="en-US" dirty="0"/>
              <a:t> </a:t>
            </a:r>
            <a:r>
              <a:rPr lang="en-US" dirty="0" err="1"/>
              <a:t>Genc</a:t>
            </a:r>
            <a:endParaRPr lang="en-US" dirty="0"/>
          </a:p>
        </p:txBody>
      </p:sp>
      <p:sp>
        <p:nvSpPr>
          <p:cNvPr id="6" name="Foliennummernplatzhalter 5">
            <a:extLst>
              <a:ext uri="{FF2B5EF4-FFF2-40B4-BE49-F238E27FC236}">
                <a16:creationId xmlns:a16="http://schemas.microsoft.com/office/drawing/2014/main" id="{79E92AA2-592B-C799-6A98-2348BFEDAD0B}"/>
              </a:ext>
            </a:extLst>
          </p:cNvPr>
          <p:cNvSpPr>
            <a:spLocks noGrp="1"/>
          </p:cNvSpPr>
          <p:nvPr>
            <p:ph type="sldNum" sz="quarter" idx="12"/>
          </p:nvPr>
        </p:nvSpPr>
        <p:spPr/>
        <p:txBody>
          <a:bodyPr/>
          <a:lstStyle/>
          <a:p>
            <a:fld id="{4D01E63C-D794-4429-8564-635E6253AC5C}" type="slidenum">
              <a:rPr lang="en-US" smtClean="0"/>
              <a:pPr/>
              <a:t>12</a:t>
            </a:fld>
            <a:endParaRPr lang="en-US" dirty="0"/>
          </a:p>
        </p:txBody>
      </p:sp>
      <p:grpSp>
        <p:nvGrpSpPr>
          <p:cNvPr id="21" name="Group 20">
            <a:extLst>
              <a:ext uri="{FF2B5EF4-FFF2-40B4-BE49-F238E27FC236}">
                <a16:creationId xmlns:a16="http://schemas.microsoft.com/office/drawing/2014/main" id="{B0A9F402-3201-4465-6A18-4964FD1B50AE}"/>
              </a:ext>
            </a:extLst>
          </p:cNvPr>
          <p:cNvGrpSpPr/>
          <p:nvPr/>
        </p:nvGrpSpPr>
        <p:grpSpPr>
          <a:xfrm>
            <a:off x="383950" y="1446048"/>
            <a:ext cx="3251200" cy="3965904"/>
            <a:chOff x="383950" y="1446048"/>
            <a:chExt cx="3251200" cy="3965904"/>
          </a:xfrm>
        </p:grpSpPr>
        <p:pic>
          <p:nvPicPr>
            <p:cNvPr id="10" name="Picture 9" descr="A close-up of a grey circle&#10;&#10;Description automatically generated">
              <a:extLst>
                <a:ext uri="{FF2B5EF4-FFF2-40B4-BE49-F238E27FC236}">
                  <a16:creationId xmlns:a16="http://schemas.microsoft.com/office/drawing/2014/main" id="{CCADB806-E761-AFC4-6C93-A4F7D7F35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950" y="1446048"/>
              <a:ext cx="3251200" cy="3251200"/>
            </a:xfrm>
            <a:prstGeom prst="rect">
              <a:avLst/>
            </a:prstGeom>
          </p:spPr>
        </p:pic>
        <p:sp>
          <p:nvSpPr>
            <p:cNvPr id="15" name="TextBox 14">
              <a:extLst>
                <a:ext uri="{FF2B5EF4-FFF2-40B4-BE49-F238E27FC236}">
                  <a16:creationId xmlns:a16="http://schemas.microsoft.com/office/drawing/2014/main" id="{FEC0B90E-13DE-7CAF-5EE1-C44DD26EB101}"/>
                </a:ext>
              </a:extLst>
            </p:cNvPr>
            <p:cNvSpPr txBox="1"/>
            <p:nvPr/>
          </p:nvSpPr>
          <p:spPr>
            <a:xfrm>
              <a:off x="1147065" y="4765621"/>
              <a:ext cx="1724969" cy="646331"/>
            </a:xfrm>
            <a:prstGeom prst="rect">
              <a:avLst/>
            </a:prstGeom>
            <a:noFill/>
          </p:spPr>
          <p:txBody>
            <a:bodyPr wrap="square" rtlCol="0">
              <a:spAutoFit/>
            </a:bodyPr>
            <a:lstStyle/>
            <a:p>
              <a:pPr algn="ctr"/>
              <a:r>
                <a:rPr lang="en-DE" dirty="0"/>
                <a:t>PXCT pristine (raw)</a:t>
              </a:r>
            </a:p>
          </p:txBody>
        </p:sp>
      </p:grpSp>
      <p:grpSp>
        <p:nvGrpSpPr>
          <p:cNvPr id="22" name="Group 21">
            <a:extLst>
              <a:ext uri="{FF2B5EF4-FFF2-40B4-BE49-F238E27FC236}">
                <a16:creationId xmlns:a16="http://schemas.microsoft.com/office/drawing/2014/main" id="{BE0D3479-1369-2EF9-995F-0D84BE76F32E}"/>
              </a:ext>
            </a:extLst>
          </p:cNvPr>
          <p:cNvGrpSpPr/>
          <p:nvPr/>
        </p:nvGrpSpPr>
        <p:grpSpPr>
          <a:xfrm>
            <a:off x="4469606" y="1446048"/>
            <a:ext cx="3251200" cy="3965904"/>
            <a:chOff x="4469606" y="1446048"/>
            <a:chExt cx="3251200" cy="3965904"/>
          </a:xfrm>
        </p:grpSpPr>
        <p:pic>
          <p:nvPicPr>
            <p:cNvPr id="12" name="Picture 11" descr="A close-up of a skull&#10;&#10;Description automatically generated">
              <a:extLst>
                <a:ext uri="{FF2B5EF4-FFF2-40B4-BE49-F238E27FC236}">
                  <a16:creationId xmlns:a16="http://schemas.microsoft.com/office/drawing/2014/main" id="{922E0261-CCDB-5438-929B-4DB8D8CE32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9606" y="1446048"/>
              <a:ext cx="3251200" cy="3251200"/>
            </a:xfrm>
            <a:prstGeom prst="rect">
              <a:avLst/>
            </a:prstGeom>
          </p:spPr>
        </p:pic>
        <p:sp>
          <p:nvSpPr>
            <p:cNvPr id="16" name="TextBox 15">
              <a:extLst>
                <a:ext uri="{FF2B5EF4-FFF2-40B4-BE49-F238E27FC236}">
                  <a16:creationId xmlns:a16="http://schemas.microsoft.com/office/drawing/2014/main" id="{AAE4247F-37B4-9F01-D56D-69177C0C41E5}"/>
                </a:ext>
              </a:extLst>
            </p:cNvPr>
            <p:cNvSpPr txBox="1"/>
            <p:nvPr/>
          </p:nvSpPr>
          <p:spPr>
            <a:xfrm>
              <a:off x="5232721" y="4765621"/>
              <a:ext cx="1724969" cy="646331"/>
            </a:xfrm>
            <a:prstGeom prst="rect">
              <a:avLst/>
            </a:prstGeom>
            <a:noFill/>
          </p:spPr>
          <p:txBody>
            <a:bodyPr wrap="square" rtlCol="0">
              <a:spAutoFit/>
            </a:bodyPr>
            <a:lstStyle/>
            <a:p>
              <a:pPr algn="ctr"/>
              <a:r>
                <a:rPr lang="en-DE" dirty="0"/>
                <a:t>TXTM pristine (raw)</a:t>
              </a:r>
            </a:p>
          </p:txBody>
        </p:sp>
      </p:grpSp>
      <p:grpSp>
        <p:nvGrpSpPr>
          <p:cNvPr id="23" name="Group 22">
            <a:extLst>
              <a:ext uri="{FF2B5EF4-FFF2-40B4-BE49-F238E27FC236}">
                <a16:creationId xmlns:a16="http://schemas.microsoft.com/office/drawing/2014/main" id="{D3B860CA-7000-78B0-42F1-8BAD9D915748}"/>
              </a:ext>
            </a:extLst>
          </p:cNvPr>
          <p:cNvGrpSpPr/>
          <p:nvPr/>
        </p:nvGrpSpPr>
        <p:grpSpPr>
          <a:xfrm>
            <a:off x="8555263" y="1446048"/>
            <a:ext cx="3251200" cy="3696788"/>
            <a:chOff x="8555263" y="1446048"/>
            <a:chExt cx="3251200" cy="3696788"/>
          </a:xfrm>
        </p:grpSpPr>
        <p:pic>
          <p:nvPicPr>
            <p:cNvPr id="14" name="Picture 13" descr="A close-up of a planet&#10;&#10;Description automatically generated">
              <a:extLst>
                <a:ext uri="{FF2B5EF4-FFF2-40B4-BE49-F238E27FC236}">
                  <a16:creationId xmlns:a16="http://schemas.microsoft.com/office/drawing/2014/main" id="{600D73A2-D33C-F799-26C0-A867D49D78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55263" y="1446048"/>
              <a:ext cx="3251200" cy="3251200"/>
            </a:xfrm>
            <a:prstGeom prst="rect">
              <a:avLst/>
            </a:prstGeom>
          </p:spPr>
        </p:pic>
        <p:sp>
          <p:nvSpPr>
            <p:cNvPr id="19" name="TextBox 18">
              <a:extLst>
                <a:ext uri="{FF2B5EF4-FFF2-40B4-BE49-F238E27FC236}">
                  <a16:creationId xmlns:a16="http://schemas.microsoft.com/office/drawing/2014/main" id="{4ACEE97D-1D45-0F5B-E4C9-9C19A2801C56}"/>
                </a:ext>
              </a:extLst>
            </p:cNvPr>
            <p:cNvSpPr txBox="1"/>
            <p:nvPr/>
          </p:nvSpPr>
          <p:spPr>
            <a:xfrm>
              <a:off x="9318379" y="4773504"/>
              <a:ext cx="1724969" cy="369332"/>
            </a:xfrm>
            <a:prstGeom prst="rect">
              <a:avLst/>
            </a:prstGeom>
            <a:noFill/>
          </p:spPr>
          <p:txBody>
            <a:bodyPr wrap="square" rtlCol="0">
              <a:spAutoFit/>
            </a:bodyPr>
            <a:lstStyle/>
            <a:p>
              <a:pPr algn="ctr"/>
              <a:r>
                <a:rPr lang="en-DE" dirty="0"/>
                <a:t>Fused pristine</a:t>
              </a:r>
            </a:p>
          </p:txBody>
        </p:sp>
      </p:grpSp>
      <p:pic>
        <p:nvPicPr>
          <p:cNvPr id="3" name="Picture 2" descr="A close-up of a skull&#10;&#10;Description automatically generated">
            <a:extLst>
              <a:ext uri="{FF2B5EF4-FFF2-40B4-BE49-F238E27FC236}">
                <a16:creationId xmlns:a16="http://schemas.microsoft.com/office/drawing/2014/main" id="{5E293B90-9212-4E64-E5F7-BB4B447AE10B}"/>
              </a:ext>
            </a:extLst>
          </p:cNvPr>
          <p:cNvPicPr>
            <a:picLocks noChangeAspect="1"/>
          </p:cNvPicPr>
          <p:nvPr/>
        </p:nvPicPr>
        <p:blipFill>
          <a:blip r:embed="rId4">
            <a:extLst>
              <a:ext uri="{28A0092B-C50C-407E-A947-70E740481C1C}">
                <a14:useLocalDpi xmlns:a14="http://schemas.microsoft.com/office/drawing/2010/main" val="0"/>
              </a:ext>
            </a:extLst>
          </a:blip>
          <a:srcRect l="34366" t="36451" r="35668" b="36451"/>
          <a:stretch/>
        </p:blipFill>
        <p:spPr>
          <a:xfrm>
            <a:off x="5232721" y="2372933"/>
            <a:ext cx="2335679" cy="2112133"/>
          </a:xfrm>
          <a:prstGeom prst="rect">
            <a:avLst/>
          </a:prstGeom>
          <a:ln w="25400">
            <a:solidFill>
              <a:srgbClr val="C00000"/>
            </a:solidFill>
          </a:ln>
        </p:spPr>
      </p:pic>
      <p:pic>
        <p:nvPicPr>
          <p:cNvPr id="7" name="Picture 6" descr="A close-up of a planet&#10;&#10;Description automatically generated">
            <a:extLst>
              <a:ext uri="{FF2B5EF4-FFF2-40B4-BE49-F238E27FC236}">
                <a16:creationId xmlns:a16="http://schemas.microsoft.com/office/drawing/2014/main" id="{F3E3C57E-65C2-146E-5AFF-7944F46CE8BA}"/>
              </a:ext>
            </a:extLst>
          </p:cNvPr>
          <p:cNvPicPr>
            <a:picLocks noChangeAspect="1"/>
          </p:cNvPicPr>
          <p:nvPr/>
        </p:nvPicPr>
        <p:blipFill>
          <a:blip r:embed="rId5">
            <a:extLst>
              <a:ext uri="{28A0092B-C50C-407E-A947-70E740481C1C}">
                <a14:useLocalDpi xmlns:a14="http://schemas.microsoft.com/office/drawing/2010/main" val="0"/>
              </a:ext>
            </a:extLst>
          </a:blip>
          <a:srcRect l="35920" t="36451" r="34114" b="36451"/>
          <a:stretch/>
        </p:blipFill>
        <p:spPr>
          <a:xfrm>
            <a:off x="9264910" y="2372932"/>
            <a:ext cx="2335679" cy="2112133"/>
          </a:xfrm>
          <a:prstGeom prst="rect">
            <a:avLst/>
          </a:prstGeom>
          <a:ln w="25400">
            <a:solidFill>
              <a:srgbClr val="C00000"/>
            </a:solidFill>
          </a:ln>
        </p:spPr>
      </p:pic>
      <p:pic>
        <p:nvPicPr>
          <p:cNvPr id="8" name="Picture 7" descr="A close-up of a grey circle&#10;&#10;Description automatically generated">
            <a:extLst>
              <a:ext uri="{FF2B5EF4-FFF2-40B4-BE49-F238E27FC236}">
                <a16:creationId xmlns:a16="http://schemas.microsoft.com/office/drawing/2014/main" id="{6ADD2F5D-B6C0-02CE-BD7A-F8372CADCC05}"/>
              </a:ext>
            </a:extLst>
          </p:cNvPr>
          <p:cNvPicPr>
            <a:picLocks noChangeAspect="1"/>
          </p:cNvPicPr>
          <p:nvPr/>
        </p:nvPicPr>
        <p:blipFill>
          <a:blip r:embed="rId3">
            <a:extLst>
              <a:ext uri="{28A0092B-C50C-407E-A947-70E740481C1C}">
                <a14:useLocalDpi xmlns:a14="http://schemas.microsoft.com/office/drawing/2010/main" val="0"/>
              </a:ext>
            </a:extLst>
          </a:blip>
          <a:srcRect l="33037" t="36317" r="36997" b="36584"/>
          <a:stretch/>
        </p:blipFill>
        <p:spPr>
          <a:xfrm>
            <a:off x="1147065" y="2372933"/>
            <a:ext cx="2335682" cy="2112133"/>
          </a:xfrm>
          <a:prstGeom prst="rect">
            <a:avLst/>
          </a:prstGeom>
          <a:ln w="28575">
            <a:solidFill>
              <a:srgbClr val="C00000"/>
            </a:solidFill>
          </a:ln>
        </p:spPr>
      </p:pic>
    </p:spTree>
    <p:extLst>
      <p:ext uri="{BB962C8B-B14F-4D97-AF65-F5344CB8AC3E}">
        <p14:creationId xmlns:p14="http://schemas.microsoft.com/office/powerpoint/2010/main" val="2983363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96423A-318B-AD86-CED4-A4FED31A378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9339326-FDEB-F9B5-B928-1A1E1C71C4C4}"/>
              </a:ext>
            </a:extLst>
          </p:cNvPr>
          <p:cNvSpPr>
            <a:spLocks noGrp="1"/>
          </p:cNvSpPr>
          <p:nvPr>
            <p:ph type="title"/>
          </p:nvPr>
        </p:nvSpPr>
        <p:spPr/>
        <p:txBody>
          <a:bodyPr/>
          <a:lstStyle/>
          <a:p>
            <a:r>
              <a:rPr lang="de-DE" dirty="0"/>
              <a:t>Dataset (N2F)</a:t>
            </a:r>
          </a:p>
        </p:txBody>
      </p:sp>
      <p:sp>
        <p:nvSpPr>
          <p:cNvPr id="4" name="Datumsplatzhalter 3">
            <a:extLst>
              <a:ext uri="{FF2B5EF4-FFF2-40B4-BE49-F238E27FC236}">
                <a16:creationId xmlns:a16="http://schemas.microsoft.com/office/drawing/2014/main" id="{8D1EBD32-DB00-A30D-8403-2D06027BE52D}"/>
              </a:ext>
            </a:extLst>
          </p:cNvPr>
          <p:cNvSpPr>
            <a:spLocks noGrp="1"/>
          </p:cNvSpPr>
          <p:nvPr>
            <p:ph type="dt" sz="half" idx="10"/>
          </p:nvPr>
        </p:nvSpPr>
        <p:spPr/>
        <p:txBody>
          <a:bodyPr/>
          <a:lstStyle/>
          <a:p>
            <a:pPr algn="l"/>
            <a:fld id="{F887C18F-21B2-48B8-9586-9343C0AE58EE}" type="datetime1">
              <a:rPr lang="de-DE" smtClean="0"/>
              <a:t>20.11.24</a:t>
            </a:fld>
            <a:endParaRPr lang="de-DE" dirty="0"/>
          </a:p>
        </p:txBody>
      </p:sp>
      <p:sp>
        <p:nvSpPr>
          <p:cNvPr id="5" name="Fußzeilenplatzhalter 4">
            <a:extLst>
              <a:ext uri="{FF2B5EF4-FFF2-40B4-BE49-F238E27FC236}">
                <a16:creationId xmlns:a16="http://schemas.microsoft.com/office/drawing/2014/main" id="{E6203F18-CDC3-477E-DE50-9D077C9B93F5}"/>
              </a:ext>
            </a:extLst>
          </p:cNvPr>
          <p:cNvSpPr>
            <a:spLocks noGrp="1"/>
          </p:cNvSpPr>
          <p:nvPr>
            <p:ph type="ftr" sz="quarter" idx="11"/>
          </p:nvPr>
        </p:nvSpPr>
        <p:spPr/>
        <p:txBody>
          <a:bodyPr/>
          <a:lstStyle/>
          <a:p>
            <a:r>
              <a:rPr lang="en-US" dirty="0" err="1"/>
              <a:t>Utkucan</a:t>
            </a:r>
            <a:r>
              <a:rPr lang="en-US" dirty="0"/>
              <a:t> </a:t>
            </a:r>
            <a:r>
              <a:rPr lang="en-US" dirty="0" err="1"/>
              <a:t>Genc</a:t>
            </a:r>
            <a:endParaRPr lang="en-US" dirty="0"/>
          </a:p>
        </p:txBody>
      </p:sp>
      <p:sp>
        <p:nvSpPr>
          <p:cNvPr id="6" name="Foliennummernplatzhalter 5">
            <a:extLst>
              <a:ext uri="{FF2B5EF4-FFF2-40B4-BE49-F238E27FC236}">
                <a16:creationId xmlns:a16="http://schemas.microsoft.com/office/drawing/2014/main" id="{1C9CFD34-9CE3-A056-E879-E91DEAD79EBD}"/>
              </a:ext>
            </a:extLst>
          </p:cNvPr>
          <p:cNvSpPr>
            <a:spLocks noGrp="1"/>
          </p:cNvSpPr>
          <p:nvPr>
            <p:ph type="sldNum" sz="quarter" idx="12"/>
          </p:nvPr>
        </p:nvSpPr>
        <p:spPr/>
        <p:txBody>
          <a:bodyPr/>
          <a:lstStyle/>
          <a:p>
            <a:fld id="{4D01E63C-D794-4429-8564-635E6253AC5C}" type="slidenum">
              <a:rPr lang="en-US" smtClean="0"/>
              <a:pPr/>
              <a:t>13</a:t>
            </a:fld>
            <a:endParaRPr lang="en-US" dirty="0"/>
          </a:p>
        </p:txBody>
      </p:sp>
      <p:grpSp>
        <p:nvGrpSpPr>
          <p:cNvPr id="8" name="Group 7">
            <a:extLst>
              <a:ext uri="{FF2B5EF4-FFF2-40B4-BE49-F238E27FC236}">
                <a16:creationId xmlns:a16="http://schemas.microsoft.com/office/drawing/2014/main" id="{B5DBC442-DB28-5389-FD55-3AB89034EF51}"/>
              </a:ext>
            </a:extLst>
          </p:cNvPr>
          <p:cNvGrpSpPr/>
          <p:nvPr/>
        </p:nvGrpSpPr>
        <p:grpSpPr>
          <a:xfrm>
            <a:off x="935478" y="1425298"/>
            <a:ext cx="4408047" cy="4529584"/>
            <a:chOff x="871084" y="1045442"/>
            <a:chExt cx="4617390" cy="4987932"/>
          </a:xfrm>
        </p:grpSpPr>
        <p:pic>
          <p:nvPicPr>
            <p:cNvPr id="10" name="Picture 9">
              <a:extLst>
                <a:ext uri="{FF2B5EF4-FFF2-40B4-BE49-F238E27FC236}">
                  <a16:creationId xmlns:a16="http://schemas.microsoft.com/office/drawing/2014/main" id="{56C794C7-99D9-A6D8-5D17-747DFAD470F5}"/>
                </a:ext>
              </a:extLst>
            </p:cNvPr>
            <p:cNvPicPr>
              <a:picLocks noChangeAspect="1"/>
            </p:cNvPicPr>
            <p:nvPr/>
          </p:nvPicPr>
          <p:blipFill>
            <a:blip r:embed="rId3">
              <a:extLst>
                <a:ext uri="{28A0092B-C50C-407E-A947-70E740481C1C}">
                  <a14:useLocalDpi xmlns:a14="http://schemas.microsoft.com/office/drawing/2010/main" val="0"/>
                </a:ext>
              </a:extLst>
            </a:blip>
            <a:srcRect l="18" r="18"/>
            <a:stretch/>
          </p:blipFill>
          <p:spPr>
            <a:xfrm>
              <a:off x="871084" y="1045442"/>
              <a:ext cx="4617390" cy="4618600"/>
            </a:xfrm>
            <a:prstGeom prst="rect">
              <a:avLst/>
            </a:prstGeom>
          </p:spPr>
        </p:pic>
        <p:sp>
          <p:nvSpPr>
            <p:cNvPr id="15" name="TextBox 14">
              <a:extLst>
                <a:ext uri="{FF2B5EF4-FFF2-40B4-BE49-F238E27FC236}">
                  <a16:creationId xmlns:a16="http://schemas.microsoft.com/office/drawing/2014/main" id="{A80798F0-0751-8E2F-EFC0-393FDD6BD75B}"/>
                </a:ext>
              </a:extLst>
            </p:cNvPr>
            <p:cNvSpPr txBox="1"/>
            <p:nvPr/>
          </p:nvSpPr>
          <p:spPr>
            <a:xfrm>
              <a:off x="1732459" y="5664042"/>
              <a:ext cx="2894642" cy="369332"/>
            </a:xfrm>
            <a:prstGeom prst="rect">
              <a:avLst/>
            </a:prstGeom>
            <a:noFill/>
          </p:spPr>
          <p:txBody>
            <a:bodyPr wrap="square" rtlCol="0">
              <a:spAutoFit/>
            </a:bodyPr>
            <a:lstStyle/>
            <a:p>
              <a:pPr algn="ctr"/>
              <a:r>
                <a:rPr lang="en-DE" dirty="0"/>
                <a:t>PXCT pristine (raw)</a:t>
              </a:r>
            </a:p>
          </p:txBody>
        </p:sp>
      </p:grpSp>
      <p:grpSp>
        <p:nvGrpSpPr>
          <p:cNvPr id="7" name="Group 6">
            <a:extLst>
              <a:ext uri="{FF2B5EF4-FFF2-40B4-BE49-F238E27FC236}">
                <a16:creationId xmlns:a16="http://schemas.microsoft.com/office/drawing/2014/main" id="{9252F0B8-32DE-8019-D8A6-CF7A61936E63}"/>
              </a:ext>
            </a:extLst>
          </p:cNvPr>
          <p:cNvGrpSpPr/>
          <p:nvPr/>
        </p:nvGrpSpPr>
        <p:grpSpPr>
          <a:xfrm>
            <a:off x="6846888" y="1425298"/>
            <a:ext cx="4408047" cy="4529584"/>
            <a:chOff x="6701940" y="1045442"/>
            <a:chExt cx="4617390" cy="4987932"/>
          </a:xfrm>
        </p:grpSpPr>
        <p:sp>
          <p:nvSpPr>
            <p:cNvPr id="16" name="TextBox 15">
              <a:extLst>
                <a:ext uri="{FF2B5EF4-FFF2-40B4-BE49-F238E27FC236}">
                  <a16:creationId xmlns:a16="http://schemas.microsoft.com/office/drawing/2014/main" id="{36B255BB-05CC-6B18-76CB-E3923C91C165}"/>
                </a:ext>
              </a:extLst>
            </p:cNvPr>
            <p:cNvSpPr txBox="1"/>
            <p:nvPr/>
          </p:nvSpPr>
          <p:spPr>
            <a:xfrm>
              <a:off x="7563313" y="5664042"/>
              <a:ext cx="2894642" cy="369332"/>
            </a:xfrm>
            <a:prstGeom prst="rect">
              <a:avLst/>
            </a:prstGeom>
            <a:noFill/>
          </p:spPr>
          <p:txBody>
            <a:bodyPr wrap="square" rtlCol="0">
              <a:spAutoFit/>
            </a:bodyPr>
            <a:lstStyle/>
            <a:p>
              <a:pPr algn="ctr"/>
              <a:r>
                <a:rPr lang="en-DE" dirty="0"/>
                <a:t>PXCT pristine (denoised)</a:t>
              </a:r>
            </a:p>
          </p:txBody>
        </p:sp>
        <p:pic>
          <p:nvPicPr>
            <p:cNvPr id="3" name="Picture 2">
              <a:extLst>
                <a:ext uri="{FF2B5EF4-FFF2-40B4-BE49-F238E27FC236}">
                  <a16:creationId xmlns:a16="http://schemas.microsoft.com/office/drawing/2014/main" id="{74AAD157-7BB2-9176-088F-629AA03B637A}"/>
                </a:ext>
              </a:extLst>
            </p:cNvPr>
            <p:cNvPicPr>
              <a:picLocks noChangeAspect="1"/>
            </p:cNvPicPr>
            <p:nvPr/>
          </p:nvPicPr>
          <p:blipFill>
            <a:blip r:embed="rId4">
              <a:extLst>
                <a:ext uri="{28A0092B-C50C-407E-A947-70E740481C1C}">
                  <a14:useLocalDpi xmlns:a14="http://schemas.microsoft.com/office/drawing/2010/main" val="0"/>
                </a:ext>
              </a:extLst>
            </a:blip>
            <a:srcRect t="126" b="126"/>
            <a:stretch/>
          </p:blipFill>
          <p:spPr>
            <a:xfrm>
              <a:off x="6701940" y="1045442"/>
              <a:ext cx="4617390" cy="4618600"/>
            </a:xfrm>
            <a:prstGeom prst="rect">
              <a:avLst/>
            </a:prstGeom>
          </p:spPr>
        </p:pic>
      </p:grpSp>
      <p:sp>
        <p:nvSpPr>
          <p:cNvPr id="9" name="Inhaltsplatzhalter 2">
            <a:extLst>
              <a:ext uri="{FF2B5EF4-FFF2-40B4-BE49-F238E27FC236}">
                <a16:creationId xmlns:a16="http://schemas.microsoft.com/office/drawing/2014/main" id="{5AD4871A-A1BF-C573-B4BB-412CAA399E9E}"/>
              </a:ext>
            </a:extLst>
          </p:cNvPr>
          <p:cNvSpPr>
            <a:spLocks noGrp="1"/>
          </p:cNvSpPr>
          <p:nvPr>
            <p:ph idx="1"/>
          </p:nvPr>
        </p:nvSpPr>
        <p:spPr>
          <a:xfrm>
            <a:off x="383951" y="903119"/>
            <a:ext cx="11422511" cy="443853"/>
          </a:xfrm>
        </p:spPr>
        <p:txBody>
          <a:bodyPr/>
          <a:lstStyle/>
          <a:p>
            <a:pPr fontAlgn="ctr"/>
            <a:r>
              <a:rPr lang="de-DE" sz="2400" b="1" dirty="0"/>
              <a:t>N2F</a:t>
            </a:r>
            <a:r>
              <a:rPr lang="de-DE" sz="2400" dirty="0"/>
              <a:t>: </a:t>
            </a:r>
            <a:r>
              <a:rPr lang="de-DE" sz="2400" b="1" dirty="0"/>
              <a:t>N</a:t>
            </a:r>
            <a:r>
              <a:rPr lang="de-DE" sz="2400" dirty="0"/>
              <a:t>oise</a:t>
            </a:r>
            <a:r>
              <a:rPr lang="de-DE" sz="2400" b="1" dirty="0"/>
              <a:t>2F</a:t>
            </a:r>
            <a:r>
              <a:rPr lang="de-DE" sz="2400" dirty="0"/>
              <a:t>ast </a:t>
            </a:r>
            <a:r>
              <a:rPr lang="de-DE" sz="2400" dirty="0">
                <a:sym typeface="Wingdings" pitchFamily="2" charset="2"/>
              </a:rPr>
              <a:t> Blind </a:t>
            </a:r>
            <a:r>
              <a:rPr lang="de-DE" sz="2400" dirty="0" err="1">
                <a:sym typeface="Wingdings" pitchFamily="2" charset="2"/>
              </a:rPr>
              <a:t>image</a:t>
            </a:r>
            <a:r>
              <a:rPr lang="de-DE" sz="2400" dirty="0">
                <a:sym typeface="Wingdings" pitchFamily="2" charset="2"/>
              </a:rPr>
              <a:t> </a:t>
            </a:r>
            <a:r>
              <a:rPr lang="de-DE" sz="2400" dirty="0" err="1">
                <a:sym typeface="Wingdings" pitchFamily="2" charset="2"/>
              </a:rPr>
              <a:t>denoising</a:t>
            </a:r>
            <a:r>
              <a:rPr lang="de-DE" sz="2400" dirty="0"/>
              <a:t> </a:t>
            </a:r>
            <a:endParaRPr lang="de-DE" sz="1600" dirty="0"/>
          </a:p>
        </p:txBody>
      </p:sp>
      <p:pic>
        <p:nvPicPr>
          <p:cNvPr id="13" name="Picture 9">
            <a:extLst>
              <a:ext uri="{FF2B5EF4-FFF2-40B4-BE49-F238E27FC236}">
                <a16:creationId xmlns:a16="http://schemas.microsoft.com/office/drawing/2014/main" id="{F5DB8A6F-730B-4A64-4E83-5B5DD20E8830}"/>
              </a:ext>
            </a:extLst>
          </p:cNvPr>
          <p:cNvPicPr>
            <a:picLocks noChangeAspect="1"/>
          </p:cNvPicPr>
          <p:nvPr/>
        </p:nvPicPr>
        <p:blipFill>
          <a:blip r:embed="rId3">
            <a:extLst>
              <a:ext uri="{28A0092B-C50C-407E-A947-70E740481C1C}">
                <a14:useLocalDpi xmlns:a14="http://schemas.microsoft.com/office/drawing/2010/main" val="0"/>
              </a:ext>
            </a:extLst>
          </a:blip>
          <a:srcRect l="34888" t="34882" r="36400" b="36395"/>
          <a:stretch/>
        </p:blipFill>
        <p:spPr>
          <a:xfrm>
            <a:off x="2473122" y="2888342"/>
            <a:ext cx="1266113" cy="1204687"/>
          </a:xfrm>
          <a:prstGeom prst="rect">
            <a:avLst/>
          </a:prstGeom>
        </p:spPr>
      </p:pic>
      <p:pic>
        <p:nvPicPr>
          <p:cNvPr id="14" name="Picture 2">
            <a:extLst>
              <a:ext uri="{FF2B5EF4-FFF2-40B4-BE49-F238E27FC236}">
                <a16:creationId xmlns:a16="http://schemas.microsoft.com/office/drawing/2014/main" id="{1C4AEE37-A9E5-9D19-962A-2A2ABC0752E2}"/>
              </a:ext>
            </a:extLst>
          </p:cNvPr>
          <p:cNvPicPr>
            <a:picLocks noChangeAspect="1"/>
          </p:cNvPicPr>
          <p:nvPr/>
        </p:nvPicPr>
        <p:blipFill>
          <a:blip r:embed="rId4">
            <a:extLst>
              <a:ext uri="{28A0092B-C50C-407E-A947-70E740481C1C}">
                <a14:useLocalDpi xmlns:a14="http://schemas.microsoft.com/office/drawing/2010/main" val="0"/>
              </a:ext>
            </a:extLst>
          </a:blip>
          <a:srcRect l="34882" t="34920" r="34883" b="34921"/>
          <a:stretch/>
        </p:blipFill>
        <p:spPr>
          <a:xfrm>
            <a:off x="8384531" y="2888342"/>
            <a:ext cx="1332760" cy="1268101"/>
          </a:xfrm>
          <a:prstGeom prst="rect">
            <a:avLst/>
          </a:prstGeom>
        </p:spPr>
      </p:pic>
      <p:sp>
        <p:nvSpPr>
          <p:cNvPr id="17" name="Pfeil: nach oben 16">
            <a:extLst>
              <a:ext uri="{FF2B5EF4-FFF2-40B4-BE49-F238E27FC236}">
                <a16:creationId xmlns:a16="http://schemas.microsoft.com/office/drawing/2014/main" id="{BACC7B7A-7D6A-7FE6-1163-4EF338AB2582}"/>
              </a:ext>
            </a:extLst>
          </p:cNvPr>
          <p:cNvSpPr/>
          <p:nvPr/>
        </p:nvSpPr>
        <p:spPr>
          <a:xfrm rot="8100435" flipH="1">
            <a:off x="3155114" y="8360102"/>
            <a:ext cx="45719" cy="45719"/>
          </a:xfrm>
          <a:prstGeom prst="upArrow">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err="1">
              <a:solidFill>
                <a:schemeClr val="tx1"/>
              </a:solidFill>
            </a:endParaRPr>
          </a:p>
        </p:txBody>
      </p:sp>
      <p:sp>
        <p:nvSpPr>
          <p:cNvPr id="18" name="Pfeil: nach oben 17">
            <a:extLst>
              <a:ext uri="{FF2B5EF4-FFF2-40B4-BE49-F238E27FC236}">
                <a16:creationId xmlns:a16="http://schemas.microsoft.com/office/drawing/2014/main" id="{9FF7C39D-AC43-732A-7893-39E54FF7687E}"/>
              </a:ext>
            </a:extLst>
          </p:cNvPr>
          <p:cNvSpPr/>
          <p:nvPr/>
        </p:nvSpPr>
        <p:spPr>
          <a:xfrm rot="8100435" flipH="1">
            <a:off x="9388274" y="8360102"/>
            <a:ext cx="45719" cy="45719"/>
          </a:xfrm>
          <a:prstGeom prst="upArrow">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err="1">
              <a:solidFill>
                <a:schemeClr val="tx1"/>
              </a:solidFill>
            </a:endParaRPr>
          </a:p>
        </p:txBody>
      </p:sp>
    </p:spTree>
    <p:extLst>
      <p:ext uri="{BB962C8B-B14F-4D97-AF65-F5344CB8AC3E}">
        <p14:creationId xmlns:p14="http://schemas.microsoft.com/office/powerpoint/2010/main" val="3787485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CDE33-047F-987D-6C14-B7FBD11759B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D289EBB-E84A-D585-AE9E-5B68BF15A1FA}"/>
              </a:ext>
            </a:extLst>
          </p:cNvPr>
          <p:cNvSpPr>
            <a:spLocks noGrp="1"/>
          </p:cNvSpPr>
          <p:nvPr>
            <p:ph type="title"/>
          </p:nvPr>
        </p:nvSpPr>
        <p:spPr/>
        <p:txBody>
          <a:bodyPr/>
          <a:lstStyle/>
          <a:p>
            <a:r>
              <a:rPr lang="de-DE" dirty="0"/>
              <a:t>Dataset (N2F)</a:t>
            </a:r>
          </a:p>
        </p:txBody>
      </p:sp>
      <p:sp>
        <p:nvSpPr>
          <p:cNvPr id="4" name="Datumsplatzhalter 3">
            <a:extLst>
              <a:ext uri="{FF2B5EF4-FFF2-40B4-BE49-F238E27FC236}">
                <a16:creationId xmlns:a16="http://schemas.microsoft.com/office/drawing/2014/main" id="{B8B077E0-0B49-FECD-0FD5-680C8E708958}"/>
              </a:ext>
            </a:extLst>
          </p:cNvPr>
          <p:cNvSpPr>
            <a:spLocks noGrp="1"/>
          </p:cNvSpPr>
          <p:nvPr>
            <p:ph type="dt" sz="half" idx="10"/>
          </p:nvPr>
        </p:nvSpPr>
        <p:spPr/>
        <p:txBody>
          <a:bodyPr/>
          <a:lstStyle/>
          <a:p>
            <a:pPr algn="l"/>
            <a:fld id="{F887C18F-21B2-48B8-9586-9343C0AE58EE}" type="datetime1">
              <a:rPr lang="de-DE" smtClean="0"/>
              <a:t>20.11.24</a:t>
            </a:fld>
            <a:endParaRPr lang="de-DE" dirty="0"/>
          </a:p>
        </p:txBody>
      </p:sp>
      <p:sp>
        <p:nvSpPr>
          <p:cNvPr id="5" name="Fußzeilenplatzhalter 4">
            <a:extLst>
              <a:ext uri="{FF2B5EF4-FFF2-40B4-BE49-F238E27FC236}">
                <a16:creationId xmlns:a16="http://schemas.microsoft.com/office/drawing/2014/main" id="{6FABD34F-43A8-3FCF-5131-DB357470BAB8}"/>
              </a:ext>
            </a:extLst>
          </p:cNvPr>
          <p:cNvSpPr>
            <a:spLocks noGrp="1"/>
          </p:cNvSpPr>
          <p:nvPr>
            <p:ph type="ftr" sz="quarter" idx="11"/>
          </p:nvPr>
        </p:nvSpPr>
        <p:spPr/>
        <p:txBody>
          <a:bodyPr/>
          <a:lstStyle/>
          <a:p>
            <a:r>
              <a:rPr lang="en-US" dirty="0" err="1"/>
              <a:t>Utkucan</a:t>
            </a:r>
            <a:r>
              <a:rPr lang="en-US" dirty="0"/>
              <a:t> </a:t>
            </a:r>
            <a:r>
              <a:rPr lang="en-US" dirty="0" err="1"/>
              <a:t>Genc</a:t>
            </a:r>
            <a:endParaRPr lang="en-US" dirty="0"/>
          </a:p>
        </p:txBody>
      </p:sp>
      <p:sp>
        <p:nvSpPr>
          <p:cNvPr id="6" name="Foliennummernplatzhalter 5">
            <a:extLst>
              <a:ext uri="{FF2B5EF4-FFF2-40B4-BE49-F238E27FC236}">
                <a16:creationId xmlns:a16="http://schemas.microsoft.com/office/drawing/2014/main" id="{0C9C633B-C9EB-4B2B-11DC-7DDD648ACF01}"/>
              </a:ext>
            </a:extLst>
          </p:cNvPr>
          <p:cNvSpPr>
            <a:spLocks noGrp="1"/>
          </p:cNvSpPr>
          <p:nvPr>
            <p:ph type="sldNum" sz="quarter" idx="12"/>
          </p:nvPr>
        </p:nvSpPr>
        <p:spPr/>
        <p:txBody>
          <a:bodyPr/>
          <a:lstStyle/>
          <a:p>
            <a:fld id="{4D01E63C-D794-4429-8564-635E6253AC5C}" type="slidenum">
              <a:rPr lang="en-US" smtClean="0"/>
              <a:pPr/>
              <a:t>14</a:t>
            </a:fld>
            <a:endParaRPr lang="en-US" dirty="0"/>
          </a:p>
        </p:txBody>
      </p:sp>
      <p:grpSp>
        <p:nvGrpSpPr>
          <p:cNvPr id="8" name="Group 7">
            <a:extLst>
              <a:ext uri="{FF2B5EF4-FFF2-40B4-BE49-F238E27FC236}">
                <a16:creationId xmlns:a16="http://schemas.microsoft.com/office/drawing/2014/main" id="{056C7FD7-94A6-2C6D-A328-66B27FBA9EDC}"/>
              </a:ext>
            </a:extLst>
          </p:cNvPr>
          <p:cNvGrpSpPr/>
          <p:nvPr/>
        </p:nvGrpSpPr>
        <p:grpSpPr>
          <a:xfrm>
            <a:off x="935480" y="1426398"/>
            <a:ext cx="4408045" cy="4528483"/>
            <a:chOff x="871086" y="1046654"/>
            <a:chExt cx="4617388" cy="4986720"/>
          </a:xfrm>
        </p:grpSpPr>
        <p:pic>
          <p:nvPicPr>
            <p:cNvPr id="10" name="Picture 9" descr="A close-up of a grey circle&#10;&#10;Description automatically generated">
              <a:extLst>
                <a:ext uri="{FF2B5EF4-FFF2-40B4-BE49-F238E27FC236}">
                  <a16:creationId xmlns:a16="http://schemas.microsoft.com/office/drawing/2014/main" id="{80100A2E-1156-2875-D71F-F308192C64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086" y="1046654"/>
              <a:ext cx="4617388" cy="4617387"/>
            </a:xfrm>
            <a:prstGeom prst="rect">
              <a:avLst/>
            </a:prstGeom>
          </p:spPr>
        </p:pic>
        <p:sp>
          <p:nvSpPr>
            <p:cNvPr id="15" name="TextBox 14">
              <a:extLst>
                <a:ext uri="{FF2B5EF4-FFF2-40B4-BE49-F238E27FC236}">
                  <a16:creationId xmlns:a16="http://schemas.microsoft.com/office/drawing/2014/main" id="{9F6B3A26-4B4D-5EA2-FFAD-48BE0C5A7294}"/>
                </a:ext>
              </a:extLst>
            </p:cNvPr>
            <p:cNvSpPr txBox="1"/>
            <p:nvPr/>
          </p:nvSpPr>
          <p:spPr>
            <a:xfrm>
              <a:off x="1732459" y="5664042"/>
              <a:ext cx="2894642" cy="369332"/>
            </a:xfrm>
            <a:prstGeom prst="rect">
              <a:avLst/>
            </a:prstGeom>
            <a:noFill/>
          </p:spPr>
          <p:txBody>
            <a:bodyPr wrap="square" rtlCol="0">
              <a:spAutoFit/>
            </a:bodyPr>
            <a:lstStyle/>
            <a:p>
              <a:pPr algn="ctr"/>
              <a:r>
                <a:rPr lang="en-DE" dirty="0"/>
                <a:t>PXCT pristine (raw)</a:t>
              </a:r>
            </a:p>
          </p:txBody>
        </p:sp>
      </p:grpSp>
      <p:grpSp>
        <p:nvGrpSpPr>
          <p:cNvPr id="7" name="Group 6">
            <a:extLst>
              <a:ext uri="{FF2B5EF4-FFF2-40B4-BE49-F238E27FC236}">
                <a16:creationId xmlns:a16="http://schemas.microsoft.com/office/drawing/2014/main" id="{E2E381F9-0E75-7945-F21C-57499F969C52}"/>
              </a:ext>
            </a:extLst>
          </p:cNvPr>
          <p:cNvGrpSpPr/>
          <p:nvPr/>
        </p:nvGrpSpPr>
        <p:grpSpPr>
          <a:xfrm>
            <a:off x="6846889" y="1426398"/>
            <a:ext cx="4408046" cy="4528483"/>
            <a:chOff x="6701940" y="1046654"/>
            <a:chExt cx="4617388" cy="4986720"/>
          </a:xfrm>
        </p:grpSpPr>
        <p:sp>
          <p:nvSpPr>
            <p:cNvPr id="16" name="TextBox 15">
              <a:extLst>
                <a:ext uri="{FF2B5EF4-FFF2-40B4-BE49-F238E27FC236}">
                  <a16:creationId xmlns:a16="http://schemas.microsoft.com/office/drawing/2014/main" id="{752924AE-8928-C414-3C45-8BE8C85FA445}"/>
                </a:ext>
              </a:extLst>
            </p:cNvPr>
            <p:cNvSpPr txBox="1"/>
            <p:nvPr/>
          </p:nvSpPr>
          <p:spPr>
            <a:xfrm>
              <a:off x="7563313" y="5664042"/>
              <a:ext cx="2894642" cy="369332"/>
            </a:xfrm>
            <a:prstGeom prst="rect">
              <a:avLst/>
            </a:prstGeom>
            <a:noFill/>
          </p:spPr>
          <p:txBody>
            <a:bodyPr wrap="square" rtlCol="0">
              <a:spAutoFit/>
            </a:bodyPr>
            <a:lstStyle/>
            <a:p>
              <a:pPr algn="ctr"/>
              <a:r>
                <a:rPr lang="en-DE" dirty="0"/>
                <a:t>PXCT pristine (denoised)</a:t>
              </a:r>
            </a:p>
          </p:txBody>
        </p:sp>
        <p:pic>
          <p:nvPicPr>
            <p:cNvPr id="3" name="Picture 2" descr="A grey circle with pieces of broken glass&#10;&#10;Description automatically generated with medium confidence">
              <a:extLst>
                <a:ext uri="{FF2B5EF4-FFF2-40B4-BE49-F238E27FC236}">
                  <a16:creationId xmlns:a16="http://schemas.microsoft.com/office/drawing/2014/main" id="{6981F8DB-780A-804F-5274-2A60820B02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1940" y="1046654"/>
              <a:ext cx="4617388" cy="4617388"/>
            </a:xfrm>
            <a:prstGeom prst="rect">
              <a:avLst/>
            </a:prstGeom>
          </p:spPr>
        </p:pic>
      </p:grpSp>
      <p:sp>
        <p:nvSpPr>
          <p:cNvPr id="9" name="Inhaltsplatzhalter 2">
            <a:extLst>
              <a:ext uri="{FF2B5EF4-FFF2-40B4-BE49-F238E27FC236}">
                <a16:creationId xmlns:a16="http://schemas.microsoft.com/office/drawing/2014/main" id="{CC0CD61B-089F-C43A-6FD1-DF18D0803B4B}"/>
              </a:ext>
            </a:extLst>
          </p:cNvPr>
          <p:cNvSpPr>
            <a:spLocks noGrp="1"/>
          </p:cNvSpPr>
          <p:nvPr>
            <p:ph idx="1"/>
          </p:nvPr>
        </p:nvSpPr>
        <p:spPr>
          <a:xfrm>
            <a:off x="383951" y="903119"/>
            <a:ext cx="11422511" cy="443853"/>
          </a:xfrm>
        </p:spPr>
        <p:txBody>
          <a:bodyPr/>
          <a:lstStyle/>
          <a:p>
            <a:pPr fontAlgn="ctr"/>
            <a:r>
              <a:rPr lang="de-DE" sz="2400" b="1" dirty="0"/>
              <a:t>N2F</a:t>
            </a:r>
            <a:r>
              <a:rPr lang="de-DE" sz="2400" dirty="0"/>
              <a:t>: </a:t>
            </a:r>
            <a:r>
              <a:rPr lang="de-DE" sz="2400" b="1" dirty="0"/>
              <a:t>N</a:t>
            </a:r>
            <a:r>
              <a:rPr lang="de-DE" sz="2400" dirty="0"/>
              <a:t>oise</a:t>
            </a:r>
            <a:r>
              <a:rPr lang="de-DE" sz="2400" b="1" dirty="0"/>
              <a:t>2F</a:t>
            </a:r>
            <a:r>
              <a:rPr lang="de-DE" sz="2400" dirty="0"/>
              <a:t>ast </a:t>
            </a:r>
            <a:r>
              <a:rPr lang="de-DE" sz="2400" dirty="0">
                <a:sym typeface="Wingdings" pitchFamily="2" charset="2"/>
              </a:rPr>
              <a:t> Blind </a:t>
            </a:r>
            <a:r>
              <a:rPr lang="de-DE" sz="2400" dirty="0" err="1">
                <a:sym typeface="Wingdings" pitchFamily="2" charset="2"/>
              </a:rPr>
              <a:t>image</a:t>
            </a:r>
            <a:r>
              <a:rPr lang="de-DE" sz="2400" dirty="0">
                <a:sym typeface="Wingdings" pitchFamily="2" charset="2"/>
              </a:rPr>
              <a:t> </a:t>
            </a:r>
            <a:r>
              <a:rPr lang="de-DE" sz="2400" dirty="0" err="1">
                <a:sym typeface="Wingdings" pitchFamily="2" charset="2"/>
              </a:rPr>
              <a:t>denoising</a:t>
            </a:r>
            <a:r>
              <a:rPr lang="de-DE" sz="2400" dirty="0"/>
              <a:t> </a:t>
            </a:r>
            <a:endParaRPr lang="de-DE" sz="1600" dirty="0"/>
          </a:p>
        </p:txBody>
      </p:sp>
      <p:pic>
        <p:nvPicPr>
          <p:cNvPr id="11" name="Picture 10" descr="A close-up of a grey circle&#10;&#10;Description automatically generated">
            <a:extLst>
              <a:ext uri="{FF2B5EF4-FFF2-40B4-BE49-F238E27FC236}">
                <a16:creationId xmlns:a16="http://schemas.microsoft.com/office/drawing/2014/main" id="{2AE03818-C955-375D-A9C0-F5B6F4428BB8}"/>
              </a:ext>
            </a:extLst>
          </p:cNvPr>
          <p:cNvPicPr>
            <a:picLocks noChangeAspect="1"/>
          </p:cNvPicPr>
          <p:nvPr/>
        </p:nvPicPr>
        <p:blipFill>
          <a:blip r:embed="rId3">
            <a:extLst>
              <a:ext uri="{28A0092B-C50C-407E-A947-70E740481C1C}">
                <a14:useLocalDpi xmlns:a14="http://schemas.microsoft.com/office/drawing/2010/main" val="0"/>
              </a:ext>
            </a:extLst>
          </a:blip>
          <a:srcRect l="37696" t="40263" r="34105" b="32711"/>
          <a:stretch/>
        </p:blipFill>
        <p:spPr>
          <a:xfrm>
            <a:off x="2131090" y="2605405"/>
            <a:ext cx="2390115" cy="2178987"/>
          </a:xfrm>
          <a:prstGeom prst="rect">
            <a:avLst/>
          </a:prstGeom>
          <a:ln w="28575">
            <a:solidFill>
              <a:schemeClr val="accent5"/>
            </a:solidFill>
          </a:ln>
        </p:spPr>
      </p:pic>
      <p:pic>
        <p:nvPicPr>
          <p:cNvPr id="17" name="Picture 16" descr="A grey circle with pieces of broken glass&#10;&#10;Description automatically generated with medium confidence">
            <a:extLst>
              <a:ext uri="{FF2B5EF4-FFF2-40B4-BE49-F238E27FC236}">
                <a16:creationId xmlns:a16="http://schemas.microsoft.com/office/drawing/2014/main" id="{AD2AFBA1-6551-BAA5-2338-7F5378A9342E}"/>
              </a:ext>
            </a:extLst>
          </p:cNvPr>
          <p:cNvPicPr>
            <a:picLocks noChangeAspect="1"/>
          </p:cNvPicPr>
          <p:nvPr/>
        </p:nvPicPr>
        <p:blipFill>
          <a:blip r:embed="rId4">
            <a:extLst>
              <a:ext uri="{28A0092B-C50C-407E-A947-70E740481C1C}">
                <a14:useLocalDpi xmlns:a14="http://schemas.microsoft.com/office/drawing/2010/main" val="0"/>
              </a:ext>
            </a:extLst>
          </a:blip>
          <a:srcRect l="39327" t="38004" r="31345" b="35293"/>
          <a:stretch/>
        </p:blipFill>
        <p:spPr>
          <a:xfrm>
            <a:off x="8289759" y="2605405"/>
            <a:ext cx="2515879" cy="2178987"/>
          </a:xfrm>
          <a:prstGeom prst="rect">
            <a:avLst/>
          </a:prstGeom>
          <a:ln w="28575">
            <a:solidFill>
              <a:srgbClr val="FF0000"/>
            </a:solidFill>
          </a:ln>
        </p:spPr>
      </p:pic>
      <p:sp>
        <p:nvSpPr>
          <p:cNvPr id="12" name="Pfeil: nach oben 11">
            <a:extLst>
              <a:ext uri="{FF2B5EF4-FFF2-40B4-BE49-F238E27FC236}">
                <a16:creationId xmlns:a16="http://schemas.microsoft.com/office/drawing/2014/main" id="{3E9B238C-4467-EDF9-DD69-B5E1BE052CA0}"/>
              </a:ext>
            </a:extLst>
          </p:cNvPr>
          <p:cNvSpPr/>
          <p:nvPr/>
        </p:nvSpPr>
        <p:spPr>
          <a:xfrm rot="8100435">
            <a:off x="1973905" y="3026633"/>
            <a:ext cx="541020" cy="663878"/>
          </a:xfrm>
          <a:prstGeom prst="upArrow">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err="1">
              <a:solidFill>
                <a:schemeClr val="tx1"/>
              </a:solidFill>
            </a:endParaRPr>
          </a:p>
        </p:txBody>
      </p:sp>
      <p:sp>
        <p:nvSpPr>
          <p:cNvPr id="13" name="Pfeil: nach oben 12">
            <a:extLst>
              <a:ext uri="{FF2B5EF4-FFF2-40B4-BE49-F238E27FC236}">
                <a16:creationId xmlns:a16="http://schemas.microsoft.com/office/drawing/2014/main" id="{5E221EF8-AA4D-6E09-631F-193D90282E13}"/>
              </a:ext>
            </a:extLst>
          </p:cNvPr>
          <p:cNvSpPr/>
          <p:nvPr/>
        </p:nvSpPr>
        <p:spPr>
          <a:xfrm rot="8100435">
            <a:off x="8207065" y="3026633"/>
            <a:ext cx="541020" cy="663878"/>
          </a:xfrm>
          <a:prstGeom prst="upArrow">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err="1">
              <a:solidFill>
                <a:schemeClr val="tx1"/>
              </a:solidFill>
            </a:endParaRPr>
          </a:p>
        </p:txBody>
      </p:sp>
    </p:spTree>
    <p:extLst>
      <p:ext uri="{BB962C8B-B14F-4D97-AF65-F5344CB8AC3E}">
        <p14:creationId xmlns:p14="http://schemas.microsoft.com/office/powerpoint/2010/main" val="1476553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BBF2B8B-343F-9FC9-1D27-94B15A64F46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E6A3548-B7CA-A4A5-7697-DF40436CFE70}"/>
              </a:ext>
            </a:extLst>
          </p:cNvPr>
          <p:cNvSpPr>
            <a:spLocks noGrp="1"/>
          </p:cNvSpPr>
          <p:nvPr>
            <p:ph type="title"/>
          </p:nvPr>
        </p:nvSpPr>
        <p:spPr/>
        <p:txBody>
          <a:bodyPr/>
          <a:lstStyle/>
          <a:p>
            <a:r>
              <a:rPr lang="de-DE" dirty="0"/>
              <a:t>Dataset (N2F)</a:t>
            </a:r>
          </a:p>
        </p:txBody>
      </p:sp>
      <p:sp>
        <p:nvSpPr>
          <p:cNvPr id="4" name="Datumsplatzhalter 3">
            <a:extLst>
              <a:ext uri="{FF2B5EF4-FFF2-40B4-BE49-F238E27FC236}">
                <a16:creationId xmlns:a16="http://schemas.microsoft.com/office/drawing/2014/main" id="{18B1188B-8347-3ADA-23C5-5B769B9C389F}"/>
              </a:ext>
            </a:extLst>
          </p:cNvPr>
          <p:cNvSpPr>
            <a:spLocks noGrp="1"/>
          </p:cNvSpPr>
          <p:nvPr>
            <p:ph type="dt" sz="half" idx="10"/>
          </p:nvPr>
        </p:nvSpPr>
        <p:spPr/>
        <p:txBody>
          <a:bodyPr/>
          <a:lstStyle/>
          <a:p>
            <a:pPr algn="l"/>
            <a:fld id="{F887C18F-21B2-48B8-9586-9343C0AE58EE}" type="datetime1">
              <a:rPr lang="de-DE" smtClean="0"/>
              <a:t>20.11.24</a:t>
            </a:fld>
            <a:endParaRPr lang="de-DE" dirty="0"/>
          </a:p>
        </p:txBody>
      </p:sp>
      <p:sp>
        <p:nvSpPr>
          <p:cNvPr id="5" name="Fußzeilenplatzhalter 4">
            <a:extLst>
              <a:ext uri="{FF2B5EF4-FFF2-40B4-BE49-F238E27FC236}">
                <a16:creationId xmlns:a16="http://schemas.microsoft.com/office/drawing/2014/main" id="{06949DB2-6D4E-8866-8786-0FE1237FCC66}"/>
              </a:ext>
            </a:extLst>
          </p:cNvPr>
          <p:cNvSpPr>
            <a:spLocks noGrp="1"/>
          </p:cNvSpPr>
          <p:nvPr>
            <p:ph type="ftr" sz="quarter" idx="11"/>
          </p:nvPr>
        </p:nvSpPr>
        <p:spPr/>
        <p:txBody>
          <a:bodyPr/>
          <a:lstStyle/>
          <a:p>
            <a:r>
              <a:rPr lang="en-US" dirty="0" err="1"/>
              <a:t>Utkucan</a:t>
            </a:r>
            <a:r>
              <a:rPr lang="en-US" dirty="0"/>
              <a:t> </a:t>
            </a:r>
            <a:r>
              <a:rPr lang="en-US" dirty="0" err="1"/>
              <a:t>Genc</a:t>
            </a:r>
            <a:endParaRPr lang="en-US" dirty="0"/>
          </a:p>
        </p:txBody>
      </p:sp>
      <p:sp>
        <p:nvSpPr>
          <p:cNvPr id="6" name="Foliennummernplatzhalter 5">
            <a:extLst>
              <a:ext uri="{FF2B5EF4-FFF2-40B4-BE49-F238E27FC236}">
                <a16:creationId xmlns:a16="http://schemas.microsoft.com/office/drawing/2014/main" id="{79FDA58C-EE47-68A0-DBFE-3A2324B7DF7C}"/>
              </a:ext>
            </a:extLst>
          </p:cNvPr>
          <p:cNvSpPr>
            <a:spLocks noGrp="1"/>
          </p:cNvSpPr>
          <p:nvPr>
            <p:ph type="sldNum" sz="quarter" idx="12"/>
          </p:nvPr>
        </p:nvSpPr>
        <p:spPr/>
        <p:txBody>
          <a:bodyPr/>
          <a:lstStyle/>
          <a:p>
            <a:fld id="{4D01E63C-D794-4429-8564-635E6253AC5C}" type="slidenum">
              <a:rPr lang="en-US" smtClean="0"/>
              <a:pPr/>
              <a:t>15</a:t>
            </a:fld>
            <a:endParaRPr lang="en-US" dirty="0"/>
          </a:p>
        </p:txBody>
      </p:sp>
      <p:sp>
        <p:nvSpPr>
          <p:cNvPr id="15" name="TextBox 14">
            <a:extLst>
              <a:ext uri="{FF2B5EF4-FFF2-40B4-BE49-F238E27FC236}">
                <a16:creationId xmlns:a16="http://schemas.microsoft.com/office/drawing/2014/main" id="{EFE2B5DD-9B95-6011-DC76-FEC8044FC55A}"/>
              </a:ext>
            </a:extLst>
          </p:cNvPr>
          <p:cNvSpPr txBox="1"/>
          <p:nvPr/>
        </p:nvSpPr>
        <p:spPr>
          <a:xfrm>
            <a:off x="1732459" y="5664042"/>
            <a:ext cx="2894642" cy="369332"/>
          </a:xfrm>
          <a:prstGeom prst="rect">
            <a:avLst/>
          </a:prstGeom>
          <a:noFill/>
        </p:spPr>
        <p:txBody>
          <a:bodyPr wrap="square" rtlCol="0">
            <a:spAutoFit/>
          </a:bodyPr>
          <a:lstStyle/>
          <a:p>
            <a:pPr algn="ctr"/>
            <a:r>
              <a:rPr lang="en-DE" dirty="0"/>
              <a:t>TXTM pristine (raw)</a:t>
            </a:r>
          </a:p>
        </p:txBody>
      </p:sp>
      <p:grpSp>
        <p:nvGrpSpPr>
          <p:cNvPr id="11" name="Group 10">
            <a:extLst>
              <a:ext uri="{FF2B5EF4-FFF2-40B4-BE49-F238E27FC236}">
                <a16:creationId xmlns:a16="http://schemas.microsoft.com/office/drawing/2014/main" id="{790D43BD-3BB1-9F80-6779-8536F4C6462F}"/>
              </a:ext>
            </a:extLst>
          </p:cNvPr>
          <p:cNvGrpSpPr/>
          <p:nvPr/>
        </p:nvGrpSpPr>
        <p:grpSpPr>
          <a:xfrm>
            <a:off x="6701939" y="1046653"/>
            <a:ext cx="4617387" cy="4986721"/>
            <a:chOff x="6701939" y="1046653"/>
            <a:chExt cx="4617387" cy="4986721"/>
          </a:xfrm>
        </p:grpSpPr>
        <p:sp>
          <p:nvSpPr>
            <p:cNvPr id="16" name="TextBox 15">
              <a:extLst>
                <a:ext uri="{FF2B5EF4-FFF2-40B4-BE49-F238E27FC236}">
                  <a16:creationId xmlns:a16="http://schemas.microsoft.com/office/drawing/2014/main" id="{B861FEB4-A148-2C54-BC95-19C4048592BD}"/>
                </a:ext>
              </a:extLst>
            </p:cNvPr>
            <p:cNvSpPr txBox="1"/>
            <p:nvPr/>
          </p:nvSpPr>
          <p:spPr>
            <a:xfrm>
              <a:off x="7563313" y="5664042"/>
              <a:ext cx="2894642" cy="369332"/>
            </a:xfrm>
            <a:prstGeom prst="rect">
              <a:avLst/>
            </a:prstGeom>
            <a:noFill/>
          </p:spPr>
          <p:txBody>
            <a:bodyPr wrap="square" rtlCol="0">
              <a:spAutoFit/>
            </a:bodyPr>
            <a:lstStyle/>
            <a:p>
              <a:pPr algn="ctr"/>
              <a:r>
                <a:rPr lang="en-DE" dirty="0"/>
                <a:t>TXTM pristine (denoised)</a:t>
              </a:r>
            </a:p>
          </p:txBody>
        </p:sp>
        <p:pic>
          <p:nvPicPr>
            <p:cNvPr id="9" name="Picture 8" descr="A close-up of a skull&#10;&#10;Description automatically generated">
              <a:extLst>
                <a:ext uri="{FF2B5EF4-FFF2-40B4-BE49-F238E27FC236}">
                  <a16:creationId xmlns:a16="http://schemas.microsoft.com/office/drawing/2014/main" id="{74C6B8C2-EFEB-2FE3-E0A5-71B98BDA1E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1939" y="1046653"/>
              <a:ext cx="4617387" cy="4617387"/>
            </a:xfrm>
            <a:prstGeom prst="rect">
              <a:avLst/>
            </a:prstGeom>
          </p:spPr>
        </p:pic>
      </p:grpSp>
      <p:pic>
        <p:nvPicPr>
          <p:cNvPr id="12" name="Picture 11" descr="A close-up of a skull&#10;&#10;Description automatically generated">
            <a:extLst>
              <a:ext uri="{FF2B5EF4-FFF2-40B4-BE49-F238E27FC236}">
                <a16:creationId xmlns:a16="http://schemas.microsoft.com/office/drawing/2014/main" id="{E9B5CD77-F825-9489-CCDD-CD36DB8D41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087" y="1046652"/>
            <a:ext cx="4617387" cy="4617387"/>
          </a:xfrm>
          <a:prstGeom prst="rect">
            <a:avLst/>
          </a:prstGeom>
        </p:spPr>
      </p:pic>
      <p:pic>
        <p:nvPicPr>
          <p:cNvPr id="3" name="Picture 11" descr="A close-up of a skull&#10;&#10;Description automatically generated">
            <a:extLst>
              <a:ext uri="{FF2B5EF4-FFF2-40B4-BE49-F238E27FC236}">
                <a16:creationId xmlns:a16="http://schemas.microsoft.com/office/drawing/2014/main" id="{AC5C1285-85EF-4536-794C-2A55A7935356}"/>
              </a:ext>
            </a:extLst>
          </p:cNvPr>
          <p:cNvPicPr>
            <a:picLocks noChangeAspect="1"/>
          </p:cNvPicPr>
          <p:nvPr/>
        </p:nvPicPr>
        <p:blipFill>
          <a:blip r:embed="rId3">
            <a:extLst>
              <a:ext uri="{28A0092B-C50C-407E-A947-70E740481C1C}">
                <a14:useLocalDpi xmlns:a14="http://schemas.microsoft.com/office/drawing/2010/main" val="0"/>
              </a:ext>
            </a:extLst>
          </a:blip>
          <a:srcRect l="32970" t="32970" r="33081" b="33081"/>
          <a:stretch/>
        </p:blipFill>
        <p:spPr>
          <a:xfrm>
            <a:off x="2393467" y="2569030"/>
            <a:ext cx="1567542" cy="1567542"/>
          </a:xfrm>
          <a:prstGeom prst="rect">
            <a:avLst/>
          </a:prstGeom>
        </p:spPr>
      </p:pic>
      <p:pic>
        <p:nvPicPr>
          <p:cNvPr id="7" name="Picture 8" descr="A close-up of a skull&#10;&#10;Description automatically generated">
            <a:extLst>
              <a:ext uri="{FF2B5EF4-FFF2-40B4-BE49-F238E27FC236}">
                <a16:creationId xmlns:a16="http://schemas.microsoft.com/office/drawing/2014/main" id="{4B4584CA-D71D-8904-ACBB-C483827E1466}"/>
              </a:ext>
            </a:extLst>
          </p:cNvPr>
          <p:cNvPicPr>
            <a:picLocks noChangeAspect="1"/>
          </p:cNvPicPr>
          <p:nvPr/>
        </p:nvPicPr>
        <p:blipFill>
          <a:blip r:embed="rId2">
            <a:extLst>
              <a:ext uri="{28A0092B-C50C-407E-A947-70E740481C1C}">
                <a14:useLocalDpi xmlns:a14="http://schemas.microsoft.com/office/drawing/2010/main" val="0"/>
              </a:ext>
            </a:extLst>
          </a:blip>
          <a:srcRect l="33085" t="33085" r="33080" b="33080"/>
          <a:stretch/>
        </p:blipFill>
        <p:spPr>
          <a:xfrm>
            <a:off x="8229600" y="2574310"/>
            <a:ext cx="1562262" cy="1562262"/>
          </a:xfrm>
          <a:prstGeom prst="rect">
            <a:avLst/>
          </a:prstGeom>
        </p:spPr>
      </p:pic>
      <p:sp>
        <p:nvSpPr>
          <p:cNvPr id="8" name="Pfeil: nach oben 7">
            <a:extLst>
              <a:ext uri="{FF2B5EF4-FFF2-40B4-BE49-F238E27FC236}">
                <a16:creationId xmlns:a16="http://schemas.microsoft.com/office/drawing/2014/main" id="{1A2AEF2C-586C-1514-A30E-1412F26D60BB}"/>
              </a:ext>
            </a:extLst>
          </p:cNvPr>
          <p:cNvSpPr/>
          <p:nvPr/>
        </p:nvSpPr>
        <p:spPr>
          <a:xfrm rot="8100435" flipH="1">
            <a:off x="3155114" y="8360102"/>
            <a:ext cx="45719" cy="45719"/>
          </a:xfrm>
          <a:prstGeom prst="upArrow">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err="1">
              <a:solidFill>
                <a:schemeClr val="tx1"/>
              </a:solidFill>
            </a:endParaRPr>
          </a:p>
        </p:txBody>
      </p:sp>
      <p:sp>
        <p:nvSpPr>
          <p:cNvPr id="10" name="Pfeil: nach oben 9">
            <a:extLst>
              <a:ext uri="{FF2B5EF4-FFF2-40B4-BE49-F238E27FC236}">
                <a16:creationId xmlns:a16="http://schemas.microsoft.com/office/drawing/2014/main" id="{F7F0C9B5-5205-9F50-521B-F6911680C689}"/>
              </a:ext>
            </a:extLst>
          </p:cNvPr>
          <p:cNvSpPr/>
          <p:nvPr/>
        </p:nvSpPr>
        <p:spPr>
          <a:xfrm rot="8100435" flipH="1">
            <a:off x="9388274" y="8360102"/>
            <a:ext cx="45719" cy="45719"/>
          </a:xfrm>
          <a:prstGeom prst="upArrow">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err="1">
              <a:solidFill>
                <a:schemeClr val="tx1"/>
              </a:solidFill>
            </a:endParaRPr>
          </a:p>
        </p:txBody>
      </p:sp>
    </p:spTree>
    <p:extLst>
      <p:ext uri="{BB962C8B-B14F-4D97-AF65-F5344CB8AC3E}">
        <p14:creationId xmlns:p14="http://schemas.microsoft.com/office/powerpoint/2010/main" val="2222568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C967D85-4B21-7C6E-8172-91C052C6EA5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08D82F4-594D-92D1-B7BB-34BE2B2F59CB}"/>
              </a:ext>
            </a:extLst>
          </p:cNvPr>
          <p:cNvSpPr>
            <a:spLocks noGrp="1"/>
          </p:cNvSpPr>
          <p:nvPr>
            <p:ph type="title"/>
          </p:nvPr>
        </p:nvSpPr>
        <p:spPr/>
        <p:txBody>
          <a:bodyPr/>
          <a:lstStyle/>
          <a:p>
            <a:r>
              <a:rPr lang="de-DE" dirty="0"/>
              <a:t>Dataset (N2F)</a:t>
            </a:r>
          </a:p>
        </p:txBody>
      </p:sp>
      <p:sp>
        <p:nvSpPr>
          <p:cNvPr id="4" name="Datumsplatzhalter 3">
            <a:extLst>
              <a:ext uri="{FF2B5EF4-FFF2-40B4-BE49-F238E27FC236}">
                <a16:creationId xmlns:a16="http://schemas.microsoft.com/office/drawing/2014/main" id="{3BDED224-E8A8-3F7E-7DD0-B3C2B4F55063}"/>
              </a:ext>
            </a:extLst>
          </p:cNvPr>
          <p:cNvSpPr>
            <a:spLocks noGrp="1"/>
          </p:cNvSpPr>
          <p:nvPr>
            <p:ph type="dt" sz="half" idx="10"/>
          </p:nvPr>
        </p:nvSpPr>
        <p:spPr/>
        <p:txBody>
          <a:bodyPr/>
          <a:lstStyle/>
          <a:p>
            <a:pPr algn="l"/>
            <a:fld id="{F887C18F-21B2-48B8-9586-9343C0AE58EE}" type="datetime1">
              <a:rPr lang="de-DE" smtClean="0"/>
              <a:t>20.11.24</a:t>
            </a:fld>
            <a:endParaRPr lang="de-DE" dirty="0"/>
          </a:p>
        </p:txBody>
      </p:sp>
      <p:sp>
        <p:nvSpPr>
          <p:cNvPr id="5" name="Fußzeilenplatzhalter 4">
            <a:extLst>
              <a:ext uri="{FF2B5EF4-FFF2-40B4-BE49-F238E27FC236}">
                <a16:creationId xmlns:a16="http://schemas.microsoft.com/office/drawing/2014/main" id="{907878B7-F03C-B8D7-C644-BAB8203DB6CA}"/>
              </a:ext>
            </a:extLst>
          </p:cNvPr>
          <p:cNvSpPr>
            <a:spLocks noGrp="1"/>
          </p:cNvSpPr>
          <p:nvPr>
            <p:ph type="ftr" sz="quarter" idx="11"/>
          </p:nvPr>
        </p:nvSpPr>
        <p:spPr/>
        <p:txBody>
          <a:bodyPr/>
          <a:lstStyle/>
          <a:p>
            <a:r>
              <a:rPr lang="en-US" dirty="0" err="1"/>
              <a:t>Utkucan</a:t>
            </a:r>
            <a:r>
              <a:rPr lang="en-US" dirty="0"/>
              <a:t> </a:t>
            </a:r>
            <a:r>
              <a:rPr lang="en-US" dirty="0" err="1"/>
              <a:t>Genc</a:t>
            </a:r>
            <a:endParaRPr lang="en-US" dirty="0"/>
          </a:p>
        </p:txBody>
      </p:sp>
      <p:sp>
        <p:nvSpPr>
          <p:cNvPr id="6" name="Foliennummernplatzhalter 5">
            <a:extLst>
              <a:ext uri="{FF2B5EF4-FFF2-40B4-BE49-F238E27FC236}">
                <a16:creationId xmlns:a16="http://schemas.microsoft.com/office/drawing/2014/main" id="{833EC1EB-1CEA-CF22-525B-945D602F5E48}"/>
              </a:ext>
            </a:extLst>
          </p:cNvPr>
          <p:cNvSpPr>
            <a:spLocks noGrp="1"/>
          </p:cNvSpPr>
          <p:nvPr>
            <p:ph type="sldNum" sz="quarter" idx="12"/>
          </p:nvPr>
        </p:nvSpPr>
        <p:spPr/>
        <p:txBody>
          <a:bodyPr/>
          <a:lstStyle/>
          <a:p>
            <a:fld id="{4D01E63C-D794-4429-8564-635E6253AC5C}" type="slidenum">
              <a:rPr lang="en-US" smtClean="0"/>
              <a:pPr/>
              <a:t>16</a:t>
            </a:fld>
            <a:endParaRPr lang="en-US" dirty="0"/>
          </a:p>
        </p:txBody>
      </p:sp>
      <p:sp>
        <p:nvSpPr>
          <p:cNvPr id="15" name="TextBox 14">
            <a:extLst>
              <a:ext uri="{FF2B5EF4-FFF2-40B4-BE49-F238E27FC236}">
                <a16:creationId xmlns:a16="http://schemas.microsoft.com/office/drawing/2014/main" id="{5E0B141B-0266-EED6-B754-CBD2B06EE77C}"/>
              </a:ext>
            </a:extLst>
          </p:cNvPr>
          <p:cNvSpPr txBox="1"/>
          <p:nvPr/>
        </p:nvSpPr>
        <p:spPr>
          <a:xfrm>
            <a:off x="1732459" y="5664042"/>
            <a:ext cx="2894642" cy="369332"/>
          </a:xfrm>
          <a:prstGeom prst="rect">
            <a:avLst/>
          </a:prstGeom>
          <a:noFill/>
        </p:spPr>
        <p:txBody>
          <a:bodyPr wrap="square" rtlCol="0">
            <a:spAutoFit/>
          </a:bodyPr>
          <a:lstStyle/>
          <a:p>
            <a:pPr algn="ctr"/>
            <a:r>
              <a:rPr lang="en-DE" dirty="0"/>
              <a:t>TXTM pristine (raw)</a:t>
            </a:r>
          </a:p>
        </p:txBody>
      </p:sp>
      <p:grpSp>
        <p:nvGrpSpPr>
          <p:cNvPr id="11" name="Group 10">
            <a:extLst>
              <a:ext uri="{FF2B5EF4-FFF2-40B4-BE49-F238E27FC236}">
                <a16:creationId xmlns:a16="http://schemas.microsoft.com/office/drawing/2014/main" id="{B7C3FD23-F1DF-7D7A-8EF0-3FF5315CBE2C}"/>
              </a:ext>
            </a:extLst>
          </p:cNvPr>
          <p:cNvGrpSpPr/>
          <p:nvPr/>
        </p:nvGrpSpPr>
        <p:grpSpPr>
          <a:xfrm>
            <a:off x="6701939" y="1046653"/>
            <a:ext cx="4617387" cy="4986721"/>
            <a:chOff x="6701939" y="1046653"/>
            <a:chExt cx="4617387" cy="4986721"/>
          </a:xfrm>
        </p:grpSpPr>
        <p:sp>
          <p:nvSpPr>
            <p:cNvPr id="16" name="TextBox 15">
              <a:extLst>
                <a:ext uri="{FF2B5EF4-FFF2-40B4-BE49-F238E27FC236}">
                  <a16:creationId xmlns:a16="http://schemas.microsoft.com/office/drawing/2014/main" id="{D2882806-11BA-79B8-186D-8526512ED281}"/>
                </a:ext>
              </a:extLst>
            </p:cNvPr>
            <p:cNvSpPr txBox="1"/>
            <p:nvPr/>
          </p:nvSpPr>
          <p:spPr>
            <a:xfrm>
              <a:off x="7563313" y="5664042"/>
              <a:ext cx="2894642" cy="369332"/>
            </a:xfrm>
            <a:prstGeom prst="rect">
              <a:avLst/>
            </a:prstGeom>
            <a:noFill/>
          </p:spPr>
          <p:txBody>
            <a:bodyPr wrap="square" rtlCol="0">
              <a:spAutoFit/>
            </a:bodyPr>
            <a:lstStyle/>
            <a:p>
              <a:pPr algn="ctr"/>
              <a:r>
                <a:rPr lang="en-DE" dirty="0"/>
                <a:t>TXTM pristine (denoised)</a:t>
              </a:r>
            </a:p>
          </p:txBody>
        </p:sp>
        <p:pic>
          <p:nvPicPr>
            <p:cNvPr id="9" name="Picture 8" descr="A close-up of a skull&#10;&#10;Description automatically generated">
              <a:extLst>
                <a:ext uri="{FF2B5EF4-FFF2-40B4-BE49-F238E27FC236}">
                  <a16:creationId xmlns:a16="http://schemas.microsoft.com/office/drawing/2014/main" id="{B8C972E6-CDED-9E00-09A5-1497D7D63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1939" y="1046653"/>
              <a:ext cx="4617387" cy="4617387"/>
            </a:xfrm>
            <a:prstGeom prst="rect">
              <a:avLst/>
            </a:prstGeom>
          </p:spPr>
        </p:pic>
      </p:grpSp>
      <p:pic>
        <p:nvPicPr>
          <p:cNvPr id="12" name="Picture 11" descr="A close-up of a skull&#10;&#10;Description automatically generated">
            <a:extLst>
              <a:ext uri="{FF2B5EF4-FFF2-40B4-BE49-F238E27FC236}">
                <a16:creationId xmlns:a16="http://schemas.microsoft.com/office/drawing/2014/main" id="{ACD61B79-F7F7-2FDA-1386-65C1F53038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087" y="1046652"/>
            <a:ext cx="4617387" cy="4617387"/>
          </a:xfrm>
          <a:prstGeom prst="rect">
            <a:avLst/>
          </a:prstGeom>
        </p:spPr>
      </p:pic>
      <p:pic>
        <p:nvPicPr>
          <p:cNvPr id="3" name="Picture 2" descr="A close-up of a skull&#10;&#10;Description automatically generated">
            <a:extLst>
              <a:ext uri="{FF2B5EF4-FFF2-40B4-BE49-F238E27FC236}">
                <a16:creationId xmlns:a16="http://schemas.microsoft.com/office/drawing/2014/main" id="{C9A08088-8BB4-7BA8-546D-10575C32892D}"/>
              </a:ext>
            </a:extLst>
          </p:cNvPr>
          <p:cNvPicPr>
            <a:picLocks noChangeAspect="1"/>
          </p:cNvPicPr>
          <p:nvPr/>
        </p:nvPicPr>
        <p:blipFill>
          <a:blip r:embed="rId3">
            <a:extLst>
              <a:ext uri="{28A0092B-C50C-407E-A947-70E740481C1C}">
                <a14:useLocalDpi xmlns:a14="http://schemas.microsoft.com/office/drawing/2010/main" val="0"/>
              </a:ext>
            </a:extLst>
          </a:blip>
          <a:srcRect l="34880" t="33152" r="33858" b="35366"/>
          <a:stretch/>
        </p:blipFill>
        <p:spPr>
          <a:xfrm>
            <a:off x="2458035" y="2628515"/>
            <a:ext cx="2299703" cy="2315910"/>
          </a:xfrm>
          <a:prstGeom prst="rect">
            <a:avLst/>
          </a:prstGeom>
          <a:noFill/>
          <a:ln w="28575">
            <a:solidFill>
              <a:srgbClr val="FF0000"/>
            </a:solidFill>
          </a:ln>
        </p:spPr>
      </p:pic>
      <p:pic>
        <p:nvPicPr>
          <p:cNvPr id="7" name="Picture 6" descr="A close-up of a skull&#10;&#10;Description automatically generated">
            <a:extLst>
              <a:ext uri="{FF2B5EF4-FFF2-40B4-BE49-F238E27FC236}">
                <a16:creationId xmlns:a16="http://schemas.microsoft.com/office/drawing/2014/main" id="{DAF4B706-EC7E-6692-E40E-EA7D43D9E271}"/>
              </a:ext>
            </a:extLst>
          </p:cNvPr>
          <p:cNvPicPr>
            <a:picLocks noChangeAspect="1"/>
          </p:cNvPicPr>
          <p:nvPr/>
        </p:nvPicPr>
        <p:blipFill>
          <a:blip r:embed="rId2">
            <a:extLst>
              <a:ext uri="{28A0092B-C50C-407E-A947-70E740481C1C}">
                <a14:useLocalDpi xmlns:a14="http://schemas.microsoft.com/office/drawing/2010/main" val="0"/>
              </a:ext>
            </a:extLst>
          </a:blip>
          <a:srcRect l="36512" t="31253" r="32260" b="37574"/>
          <a:stretch/>
        </p:blipFill>
        <p:spPr>
          <a:xfrm>
            <a:off x="8416439" y="2628515"/>
            <a:ext cx="2459107" cy="2315910"/>
          </a:xfrm>
          <a:prstGeom prst="rect">
            <a:avLst/>
          </a:prstGeom>
          <a:ln w="28575">
            <a:solidFill>
              <a:srgbClr val="FF0000"/>
            </a:solidFill>
          </a:ln>
        </p:spPr>
      </p:pic>
      <p:sp>
        <p:nvSpPr>
          <p:cNvPr id="8" name="Pfeil: nach oben 7">
            <a:extLst>
              <a:ext uri="{FF2B5EF4-FFF2-40B4-BE49-F238E27FC236}">
                <a16:creationId xmlns:a16="http://schemas.microsoft.com/office/drawing/2014/main" id="{1D598AF0-8CF4-87A5-9483-ADAD9AA4E143}"/>
              </a:ext>
            </a:extLst>
          </p:cNvPr>
          <p:cNvSpPr/>
          <p:nvPr/>
        </p:nvSpPr>
        <p:spPr>
          <a:xfrm rot="8100435">
            <a:off x="2187524" y="2421125"/>
            <a:ext cx="541020" cy="663878"/>
          </a:xfrm>
          <a:prstGeom prst="upArrow">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err="1">
              <a:solidFill>
                <a:schemeClr val="tx1"/>
              </a:solidFill>
            </a:endParaRPr>
          </a:p>
        </p:txBody>
      </p:sp>
      <p:sp>
        <p:nvSpPr>
          <p:cNvPr id="10" name="Pfeil: nach oben 9">
            <a:extLst>
              <a:ext uri="{FF2B5EF4-FFF2-40B4-BE49-F238E27FC236}">
                <a16:creationId xmlns:a16="http://schemas.microsoft.com/office/drawing/2014/main" id="{7B115BD6-05F5-2DB7-95DD-94924FFEAE70}"/>
              </a:ext>
            </a:extLst>
          </p:cNvPr>
          <p:cNvSpPr/>
          <p:nvPr/>
        </p:nvSpPr>
        <p:spPr>
          <a:xfrm rot="8100435">
            <a:off x="8145929" y="2489705"/>
            <a:ext cx="541020" cy="663878"/>
          </a:xfrm>
          <a:prstGeom prst="upArrow">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err="1">
              <a:solidFill>
                <a:schemeClr val="tx1"/>
              </a:solidFill>
            </a:endParaRPr>
          </a:p>
        </p:txBody>
      </p:sp>
    </p:spTree>
    <p:extLst>
      <p:ext uri="{BB962C8B-B14F-4D97-AF65-F5344CB8AC3E}">
        <p14:creationId xmlns:p14="http://schemas.microsoft.com/office/powerpoint/2010/main" val="2509968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F33EF-239F-0F29-ECE9-D0DD54D5F9C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22272CE-4F09-033B-1A23-9F2E7A165F21}"/>
              </a:ext>
            </a:extLst>
          </p:cNvPr>
          <p:cNvSpPr>
            <a:spLocks noGrp="1"/>
          </p:cNvSpPr>
          <p:nvPr>
            <p:ph type="title"/>
          </p:nvPr>
        </p:nvSpPr>
        <p:spPr/>
        <p:txBody>
          <a:bodyPr/>
          <a:lstStyle/>
          <a:p>
            <a:r>
              <a:rPr lang="de-DE" dirty="0"/>
              <a:t>Dataset (N2F + DDFM)</a:t>
            </a:r>
          </a:p>
        </p:txBody>
      </p:sp>
      <p:sp>
        <p:nvSpPr>
          <p:cNvPr id="4" name="Datumsplatzhalter 3">
            <a:extLst>
              <a:ext uri="{FF2B5EF4-FFF2-40B4-BE49-F238E27FC236}">
                <a16:creationId xmlns:a16="http://schemas.microsoft.com/office/drawing/2014/main" id="{F947C2B9-7004-230B-19CD-1AE6914B73B0}"/>
              </a:ext>
            </a:extLst>
          </p:cNvPr>
          <p:cNvSpPr>
            <a:spLocks noGrp="1"/>
          </p:cNvSpPr>
          <p:nvPr>
            <p:ph type="dt" sz="half" idx="10"/>
          </p:nvPr>
        </p:nvSpPr>
        <p:spPr/>
        <p:txBody>
          <a:bodyPr/>
          <a:lstStyle/>
          <a:p>
            <a:pPr algn="l"/>
            <a:fld id="{F887C18F-21B2-48B8-9586-9343C0AE58EE}" type="datetime1">
              <a:rPr lang="de-DE" smtClean="0"/>
              <a:t>20.11.24</a:t>
            </a:fld>
            <a:endParaRPr lang="de-DE" dirty="0"/>
          </a:p>
        </p:txBody>
      </p:sp>
      <p:sp>
        <p:nvSpPr>
          <p:cNvPr id="5" name="Fußzeilenplatzhalter 4">
            <a:extLst>
              <a:ext uri="{FF2B5EF4-FFF2-40B4-BE49-F238E27FC236}">
                <a16:creationId xmlns:a16="http://schemas.microsoft.com/office/drawing/2014/main" id="{9AC140FC-2970-B010-25CD-F19725486E47}"/>
              </a:ext>
            </a:extLst>
          </p:cNvPr>
          <p:cNvSpPr>
            <a:spLocks noGrp="1"/>
          </p:cNvSpPr>
          <p:nvPr>
            <p:ph type="ftr" sz="quarter" idx="11"/>
          </p:nvPr>
        </p:nvSpPr>
        <p:spPr/>
        <p:txBody>
          <a:bodyPr/>
          <a:lstStyle/>
          <a:p>
            <a:r>
              <a:rPr lang="en-US" dirty="0" err="1"/>
              <a:t>Utkucan</a:t>
            </a:r>
            <a:r>
              <a:rPr lang="en-US" dirty="0"/>
              <a:t> </a:t>
            </a:r>
            <a:r>
              <a:rPr lang="en-US" dirty="0" err="1"/>
              <a:t>Genc</a:t>
            </a:r>
            <a:endParaRPr lang="en-US" dirty="0"/>
          </a:p>
        </p:txBody>
      </p:sp>
      <p:sp>
        <p:nvSpPr>
          <p:cNvPr id="6" name="Foliennummernplatzhalter 5">
            <a:extLst>
              <a:ext uri="{FF2B5EF4-FFF2-40B4-BE49-F238E27FC236}">
                <a16:creationId xmlns:a16="http://schemas.microsoft.com/office/drawing/2014/main" id="{1EEFAF65-F708-91D3-3281-2C7CD28A3C09}"/>
              </a:ext>
            </a:extLst>
          </p:cNvPr>
          <p:cNvSpPr>
            <a:spLocks noGrp="1"/>
          </p:cNvSpPr>
          <p:nvPr>
            <p:ph type="sldNum" sz="quarter" idx="12"/>
          </p:nvPr>
        </p:nvSpPr>
        <p:spPr/>
        <p:txBody>
          <a:bodyPr/>
          <a:lstStyle/>
          <a:p>
            <a:fld id="{4D01E63C-D794-4429-8564-635E6253AC5C}" type="slidenum">
              <a:rPr lang="en-US" smtClean="0"/>
              <a:pPr/>
              <a:t>17</a:t>
            </a:fld>
            <a:endParaRPr lang="en-US" dirty="0"/>
          </a:p>
        </p:txBody>
      </p:sp>
      <p:sp>
        <p:nvSpPr>
          <p:cNvPr id="15" name="TextBox 14">
            <a:extLst>
              <a:ext uri="{FF2B5EF4-FFF2-40B4-BE49-F238E27FC236}">
                <a16:creationId xmlns:a16="http://schemas.microsoft.com/office/drawing/2014/main" id="{8323E83B-40EA-C92A-5321-196B8C743E0E}"/>
              </a:ext>
            </a:extLst>
          </p:cNvPr>
          <p:cNvSpPr txBox="1"/>
          <p:nvPr/>
        </p:nvSpPr>
        <p:spPr>
          <a:xfrm>
            <a:off x="1732459" y="5664042"/>
            <a:ext cx="2894642" cy="369332"/>
          </a:xfrm>
          <a:prstGeom prst="rect">
            <a:avLst/>
          </a:prstGeom>
          <a:noFill/>
        </p:spPr>
        <p:txBody>
          <a:bodyPr wrap="square" rtlCol="0">
            <a:spAutoFit/>
          </a:bodyPr>
          <a:lstStyle/>
          <a:p>
            <a:pPr algn="ctr"/>
            <a:r>
              <a:rPr lang="en-DE" dirty="0"/>
              <a:t>Fused pristine (raw)</a:t>
            </a:r>
          </a:p>
        </p:txBody>
      </p:sp>
      <p:sp>
        <p:nvSpPr>
          <p:cNvPr id="16" name="TextBox 15">
            <a:extLst>
              <a:ext uri="{FF2B5EF4-FFF2-40B4-BE49-F238E27FC236}">
                <a16:creationId xmlns:a16="http://schemas.microsoft.com/office/drawing/2014/main" id="{7E28F672-3D63-E1E8-256A-90B5E35C29CA}"/>
              </a:ext>
            </a:extLst>
          </p:cNvPr>
          <p:cNvSpPr txBox="1"/>
          <p:nvPr/>
        </p:nvSpPr>
        <p:spPr>
          <a:xfrm>
            <a:off x="7563313" y="5664042"/>
            <a:ext cx="2894642" cy="369332"/>
          </a:xfrm>
          <a:prstGeom prst="rect">
            <a:avLst/>
          </a:prstGeom>
          <a:noFill/>
        </p:spPr>
        <p:txBody>
          <a:bodyPr wrap="square" rtlCol="0">
            <a:spAutoFit/>
          </a:bodyPr>
          <a:lstStyle/>
          <a:p>
            <a:pPr algn="ctr"/>
            <a:r>
              <a:rPr lang="en-DE" dirty="0"/>
              <a:t>Fused pristine (denoised)</a:t>
            </a:r>
          </a:p>
        </p:txBody>
      </p:sp>
      <p:pic>
        <p:nvPicPr>
          <p:cNvPr id="3" name="Picture 2" descr="A close-up of a planet&#10;&#10;Description automatically generated">
            <a:extLst>
              <a:ext uri="{FF2B5EF4-FFF2-40B4-BE49-F238E27FC236}">
                <a16:creationId xmlns:a16="http://schemas.microsoft.com/office/drawing/2014/main" id="{A733DC54-2C68-8911-D8B8-DF9E821256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1940" y="1046652"/>
            <a:ext cx="4617386" cy="4617386"/>
          </a:xfrm>
          <a:prstGeom prst="rect">
            <a:avLst/>
          </a:prstGeom>
        </p:spPr>
      </p:pic>
      <p:pic>
        <p:nvPicPr>
          <p:cNvPr id="7" name="Picture 6" descr="A close-up of a planet&#10;&#10;Description automatically generated">
            <a:extLst>
              <a:ext uri="{FF2B5EF4-FFF2-40B4-BE49-F238E27FC236}">
                <a16:creationId xmlns:a16="http://schemas.microsoft.com/office/drawing/2014/main" id="{141DCF71-27E2-E701-2D82-4072D4D5E7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086" y="1046652"/>
            <a:ext cx="4617386" cy="4617386"/>
          </a:xfrm>
          <a:prstGeom prst="rect">
            <a:avLst/>
          </a:prstGeom>
        </p:spPr>
      </p:pic>
      <p:pic>
        <p:nvPicPr>
          <p:cNvPr id="8" name="Picture 6" descr="A close-up of a planet&#10;&#10;Description automatically generated">
            <a:extLst>
              <a:ext uri="{FF2B5EF4-FFF2-40B4-BE49-F238E27FC236}">
                <a16:creationId xmlns:a16="http://schemas.microsoft.com/office/drawing/2014/main" id="{DFB9C184-B2B1-A46A-D174-F3BCA9C58ACF}"/>
              </a:ext>
            </a:extLst>
          </p:cNvPr>
          <p:cNvPicPr>
            <a:picLocks noChangeAspect="1"/>
          </p:cNvPicPr>
          <p:nvPr/>
        </p:nvPicPr>
        <p:blipFill>
          <a:blip r:embed="rId4">
            <a:extLst>
              <a:ext uri="{28A0092B-C50C-407E-A947-70E740481C1C}">
                <a14:useLocalDpi xmlns:a14="http://schemas.microsoft.com/office/drawing/2010/main" val="0"/>
              </a:ext>
            </a:extLst>
          </a:blip>
          <a:srcRect l="35800" t="35800" r="32766" b="32766"/>
          <a:stretch/>
        </p:blipFill>
        <p:spPr>
          <a:xfrm>
            <a:off x="2524098" y="2699657"/>
            <a:ext cx="1451429" cy="1451430"/>
          </a:xfrm>
          <a:prstGeom prst="rect">
            <a:avLst/>
          </a:prstGeom>
        </p:spPr>
      </p:pic>
      <p:pic>
        <p:nvPicPr>
          <p:cNvPr id="9" name="Picture 2" descr="A close-up of a planet&#10;&#10;Description automatically generated">
            <a:extLst>
              <a:ext uri="{FF2B5EF4-FFF2-40B4-BE49-F238E27FC236}">
                <a16:creationId xmlns:a16="http://schemas.microsoft.com/office/drawing/2014/main" id="{19B00946-EE07-9426-0913-3B929AF5086F}"/>
              </a:ext>
            </a:extLst>
          </p:cNvPr>
          <p:cNvPicPr>
            <a:picLocks noChangeAspect="1"/>
          </p:cNvPicPr>
          <p:nvPr/>
        </p:nvPicPr>
        <p:blipFill>
          <a:blip r:embed="rId3">
            <a:extLst>
              <a:ext uri="{28A0092B-C50C-407E-A947-70E740481C1C}">
                <a14:useLocalDpi xmlns:a14="http://schemas.microsoft.com/office/drawing/2010/main" val="0"/>
              </a:ext>
            </a:extLst>
          </a:blip>
          <a:srcRect l="37310" t="37310" r="32766" b="32766"/>
          <a:stretch/>
        </p:blipFill>
        <p:spPr>
          <a:xfrm>
            <a:off x="8424684" y="2769392"/>
            <a:ext cx="1381695" cy="1381695"/>
          </a:xfrm>
          <a:prstGeom prst="rect">
            <a:avLst/>
          </a:prstGeom>
        </p:spPr>
      </p:pic>
      <p:sp>
        <p:nvSpPr>
          <p:cNvPr id="10" name="Pfeil: nach oben 9">
            <a:extLst>
              <a:ext uri="{FF2B5EF4-FFF2-40B4-BE49-F238E27FC236}">
                <a16:creationId xmlns:a16="http://schemas.microsoft.com/office/drawing/2014/main" id="{202FDD04-B588-81F9-69A3-9EE5CC6A5AD5}"/>
              </a:ext>
            </a:extLst>
          </p:cNvPr>
          <p:cNvSpPr/>
          <p:nvPr/>
        </p:nvSpPr>
        <p:spPr>
          <a:xfrm rot="8100435" flipH="1">
            <a:off x="3155114" y="8360102"/>
            <a:ext cx="45719" cy="45719"/>
          </a:xfrm>
          <a:prstGeom prst="upArrow">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err="1">
              <a:solidFill>
                <a:schemeClr val="tx1"/>
              </a:solidFill>
            </a:endParaRPr>
          </a:p>
        </p:txBody>
      </p:sp>
      <p:sp>
        <p:nvSpPr>
          <p:cNvPr id="11" name="Pfeil: nach oben 10">
            <a:extLst>
              <a:ext uri="{FF2B5EF4-FFF2-40B4-BE49-F238E27FC236}">
                <a16:creationId xmlns:a16="http://schemas.microsoft.com/office/drawing/2014/main" id="{13B381C3-2311-6801-2BFE-3083968F6157}"/>
              </a:ext>
            </a:extLst>
          </p:cNvPr>
          <p:cNvSpPr/>
          <p:nvPr/>
        </p:nvSpPr>
        <p:spPr>
          <a:xfrm rot="8100435" flipH="1">
            <a:off x="9388274" y="8360102"/>
            <a:ext cx="45719" cy="45719"/>
          </a:xfrm>
          <a:prstGeom prst="upArrow">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err="1">
              <a:solidFill>
                <a:schemeClr val="tx1"/>
              </a:solidFill>
            </a:endParaRPr>
          </a:p>
        </p:txBody>
      </p:sp>
    </p:spTree>
    <p:extLst>
      <p:ext uri="{BB962C8B-B14F-4D97-AF65-F5344CB8AC3E}">
        <p14:creationId xmlns:p14="http://schemas.microsoft.com/office/powerpoint/2010/main" val="2014675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8EF9E-4F10-CC8C-A179-B4325AFF38B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9DF059D-E175-CB25-0CBA-2040215191EF}"/>
              </a:ext>
            </a:extLst>
          </p:cNvPr>
          <p:cNvSpPr>
            <a:spLocks noGrp="1"/>
          </p:cNvSpPr>
          <p:nvPr>
            <p:ph type="title"/>
          </p:nvPr>
        </p:nvSpPr>
        <p:spPr/>
        <p:txBody>
          <a:bodyPr/>
          <a:lstStyle/>
          <a:p>
            <a:r>
              <a:rPr lang="de-DE" dirty="0"/>
              <a:t>Dataset (N2F + DDFM)</a:t>
            </a:r>
          </a:p>
        </p:txBody>
      </p:sp>
      <p:sp>
        <p:nvSpPr>
          <p:cNvPr id="4" name="Datumsplatzhalter 3">
            <a:extLst>
              <a:ext uri="{FF2B5EF4-FFF2-40B4-BE49-F238E27FC236}">
                <a16:creationId xmlns:a16="http://schemas.microsoft.com/office/drawing/2014/main" id="{8A45F874-7853-8E48-0D0C-EFCE9FED6DD4}"/>
              </a:ext>
            </a:extLst>
          </p:cNvPr>
          <p:cNvSpPr>
            <a:spLocks noGrp="1"/>
          </p:cNvSpPr>
          <p:nvPr>
            <p:ph type="dt" sz="half" idx="10"/>
          </p:nvPr>
        </p:nvSpPr>
        <p:spPr/>
        <p:txBody>
          <a:bodyPr/>
          <a:lstStyle/>
          <a:p>
            <a:pPr algn="l"/>
            <a:fld id="{F887C18F-21B2-48B8-9586-9343C0AE58EE}" type="datetime1">
              <a:rPr lang="de-DE" smtClean="0"/>
              <a:t>20.11.24</a:t>
            </a:fld>
            <a:endParaRPr lang="de-DE" dirty="0"/>
          </a:p>
        </p:txBody>
      </p:sp>
      <p:sp>
        <p:nvSpPr>
          <p:cNvPr id="5" name="Fußzeilenplatzhalter 4">
            <a:extLst>
              <a:ext uri="{FF2B5EF4-FFF2-40B4-BE49-F238E27FC236}">
                <a16:creationId xmlns:a16="http://schemas.microsoft.com/office/drawing/2014/main" id="{03D39CBD-A05C-396F-4265-9310E7F5770C}"/>
              </a:ext>
            </a:extLst>
          </p:cNvPr>
          <p:cNvSpPr>
            <a:spLocks noGrp="1"/>
          </p:cNvSpPr>
          <p:nvPr>
            <p:ph type="ftr" sz="quarter" idx="11"/>
          </p:nvPr>
        </p:nvSpPr>
        <p:spPr/>
        <p:txBody>
          <a:bodyPr/>
          <a:lstStyle/>
          <a:p>
            <a:r>
              <a:rPr lang="en-US" dirty="0" err="1"/>
              <a:t>Utkucan</a:t>
            </a:r>
            <a:r>
              <a:rPr lang="en-US" dirty="0"/>
              <a:t> </a:t>
            </a:r>
            <a:r>
              <a:rPr lang="en-US" dirty="0" err="1"/>
              <a:t>Genc</a:t>
            </a:r>
            <a:endParaRPr lang="en-US" dirty="0"/>
          </a:p>
        </p:txBody>
      </p:sp>
      <p:sp>
        <p:nvSpPr>
          <p:cNvPr id="6" name="Foliennummernplatzhalter 5">
            <a:extLst>
              <a:ext uri="{FF2B5EF4-FFF2-40B4-BE49-F238E27FC236}">
                <a16:creationId xmlns:a16="http://schemas.microsoft.com/office/drawing/2014/main" id="{0F5FD85A-94B4-5876-BDCC-702C9BCB587B}"/>
              </a:ext>
            </a:extLst>
          </p:cNvPr>
          <p:cNvSpPr>
            <a:spLocks noGrp="1"/>
          </p:cNvSpPr>
          <p:nvPr>
            <p:ph type="sldNum" sz="quarter" idx="12"/>
          </p:nvPr>
        </p:nvSpPr>
        <p:spPr/>
        <p:txBody>
          <a:bodyPr/>
          <a:lstStyle/>
          <a:p>
            <a:fld id="{4D01E63C-D794-4429-8564-635E6253AC5C}" type="slidenum">
              <a:rPr lang="en-US" smtClean="0"/>
              <a:pPr/>
              <a:t>18</a:t>
            </a:fld>
            <a:endParaRPr lang="en-US" dirty="0"/>
          </a:p>
        </p:txBody>
      </p:sp>
      <p:sp>
        <p:nvSpPr>
          <p:cNvPr id="15" name="TextBox 14">
            <a:extLst>
              <a:ext uri="{FF2B5EF4-FFF2-40B4-BE49-F238E27FC236}">
                <a16:creationId xmlns:a16="http://schemas.microsoft.com/office/drawing/2014/main" id="{0357C8D6-6BEB-615B-C7D9-C619E8266029}"/>
              </a:ext>
            </a:extLst>
          </p:cNvPr>
          <p:cNvSpPr txBox="1"/>
          <p:nvPr/>
        </p:nvSpPr>
        <p:spPr>
          <a:xfrm>
            <a:off x="1732459" y="5664042"/>
            <a:ext cx="2894642" cy="369332"/>
          </a:xfrm>
          <a:prstGeom prst="rect">
            <a:avLst/>
          </a:prstGeom>
          <a:noFill/>
        </p:spPr>
        <p:txBody>
          <a:bodyPr wrap="square" rtlCol="0">
            <a:spAutoFit/>
          </a:bodyPr>
          <a:lstStyle/>
          <a:p>
            <a:pPr algn="ctr"/>
            <a:r>
              <a:rPr lang="en-DE" dirty="0"/>
              <a:t>Fused pristine (raw)</a:t>
            </a:r>
          </a:p>
        </p:txBody>
      </p:sp>
      <p:sp>
        <p:nvSpPr>
          <p:cNvPr id="16" name="TextBox 15">
            <a:extLst>
              <a:ext uri="{FF2B5EF4-FFF2-40B4-BE49-F238E27FC236}">
                <a16:creationId xmlns:a16="http://schemas.microsoft.com/office/drawing/2014/main" id="{A9934643-8CFF-B0E8-41D6-5B6AFC9D1650}"/>
              </a:ext>
            </a:extLst>
          </p:cNvPr>
          <p:cNvSpPr txBox="1"/>
          <p:nvPr/>
        </p:nvSpPr>
        <p:spPr>
          <a:xfrm>
            <a:off x="7563313" y="5664042"/>
            <a:ext cx="2894642" cy="369332"/>
          </a:xfrm>
          <a:prstGeom prst="rect">
            <a:avLst/>
          </a:prstGeom>
          <a:noFill/>
        </p:spPr>
        <p:txBody>
          <a:bodyPr wrap="square" rtlCol="0">
            <a:spAutoFit/>
          </a:bodyPr>
          <a:lstStyle/>
          <a:p>
            <a:pPr algn="ctr"/>
            <a:r>
              <a:rPr lang="en-DE" dirty="0"/>
              <a:t>Fused pristine (denoised)</a:t>
            </a:r>
          </a:p>
        </p:txBody>
      </p:sp>
      <p:pic>
        <p:nvPicPr>
          <p:cNvPr id="3" name="Picture 2" descr="A close-up of a planet&#10;&#10;Description automatically generated">
            <a:extLst>
              <a:ext uri="{FF2B5EF4-FFF2-40B4-BE49-F238E27FC236}">
                <a16:creationId xmlns:a16="http://schemas.microsoft.com/office/drawing/2014/main" id="{BB86915E-D7BF-AD64-8082-F51C1A1147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1940" y="1046652"/>
            <a:ext cx="4617386" cy="4617386"/>
          </a:xfrm>
          <a:prstGeom prst="rect">
            <a:avLst/>
          </a:prstGeom>
        </p:spPr>
      </p:pic>
      <p:pic>
        <p:nvPicPr>
          <p:cNvPr id="7" name="Picture 6" descr="A close-up of a planet&#10;&#10;Description automatically generated">
            <a:extLst>
              <a:ext uri="{FF2B5EF4-FFF2-40B4-BE49-F238E27FC236}">
                <a16:creationId xmlns:a16="http://schemas.microsoft.com/office/drawing/2014/main" id="{B7B41ED2-3145-848C-C995-03E3A464A4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086" y="1046652"/>
            <a:ext cx="4617386" cy="4617386"/>
          </a:xfrm>
          <a:prstGeom prst="rect">
            <a:avLst/>
          </a:prstGeom>
        </p:spPr>
      </p:pic>
      <p:pic>
        <p:nvPicPr>
          <p:cNvPr id="8" name="Picture 7" descr="A close-up of a planet&#10;&#10;Description automatically generated">
            <a:extLst>
              <a:ext uri="{FF2B5EF4-FFF2-40B4-BE49-F238E27FC236}">
                <a16:creationId xmlns:a16="http://schemas.microsoft.com/office/drawing/2014/main" id="{6241C3E1-94D7-AE1D-C8BA-A03547EAB248}"/>
              </a:ext>
            </a:extLst>
          </p:cNvPr>
          <p:cNvPicPr>
            <a:picLocks noChangeAspect="1"/>
          </p:cNvPicPr>
          <p:nvPr/>
        </p:nvPicPr>
        <p:blipFill>
          <a:blip r:embed="rId4">
            <a:extLst>
              <a:ext uri="{28A0092B-C50C-407E-A947-70E740481C1C}">
                <a14:useLocalDpi xmlns:a14="http://schemas.microsoft.com/office/drawing/2010/main" val="0"/>
              </a:ext>
            </a:extLst>
          </a:blip>
          <a:srcRect l="37228" t="32739" r="31510" b="36044"/>
          <a:stretch/>
        </p:blipFill>
        <p:spPr>
          <a:xfrm>
            <a:off x="2570650" y="2530501"/>
            <a:ext cx="2587137" cy="2583438"/>
          </a:xfrm>
          <a:prstGeom prst="rect">
            <a:avLst/>
          </a:prstGeom>
          <a:ln w="28575">
            <a:solidFill>
              <a:srgbClr val="FF0000"/>
            </a:solidFill>
          </a:ln>
        </p:spPr>
      </p:pic>
      <p:pic>
        <p:nvPicPr>
          <p:cNvPr id="9" name="Picture 8" descr="A close-up of a planet&#10;&#10;Description automatically generated">
            <a:extLst>
              <a:ext uri="{FF2B5EF4-FFF2-40B4-BE49-F238E27FC236}">
                <a16:creationId xmlns:a16="http://schemas.microsoft.com/office/drawing/2014/main" id="{BE3CD8AB-9B6A-C0CB-09E3-0579FFCBA533}"/>
              </a:ext>
            </a:extLst>
          </p:cNvPr>
          <p:cNvPicPr>
            <a:picLocks noChangeAspect="1"/>
          </p:cNvPicPr>
          <p:nvPr/>
        </p:nvPicPr>
        <p:blipFill>
          <a:blip r:embed="rId3">
            <a:extLst>
              <a:ext uri="{28A0092B-C50C-407E-A947-70E740481C1C}">
                <a14:useLocalDpi xmlns:a14="http://schemas.microsoft.com/office/drawing/2010/main" val="0"/>
              </a:ext>
            </a:extLst>
          </a:blip>
          <a:srcRect l="38369" t="32180" r="30093" b="36338"/>
          <a:stretch/>
        </p:blipFill>
        <p:spPr>
          <a:xfrm>
            <a:off x="8459305" y="2530501"/>
            <a:ext cx="2584933" cy="2580389"/>
          </a:xfrm>
          <a:prstGeom prst="rect">
            <a:avLst/>
          </a:prstGeom>
          <a:ln w="28575">
            <a:solidFill>
              <a:srgbClr val="FF0000"/>
            </a:solidFill>
          </a:ln>
        </p:spPr>
      </p:pic>
      <p:sp>
        <p:nvSpPr>
          <p:cNvPr id="10" name="Pfeil: nach oben 9">
            <a:extLst>
              <a:ext uri="{FF2B5EF4-FFF2-40B4-BE49-F238E27FC236}">
                <a16:creationId xmlns:a16="http://schemas.microsoft.com/office/drawing/2014/main" id="{5743C458-ADAF-0AB5-3511-3FC9B457F78B}"/>
              </a:ext>
            </a:extLst>
          </p:cNvPr>
          <p:cNvSpPr/>
          <p:nvPr/>
        </p:nvSpPr>
        <p:spPr>
          <a:xfrm rot="8100435">
            <a:off x="2438725" y="2369334"/>
            <a:ext cx="541020" cy="663878"/>
          </a:xfrm>
          <a:prstGeom prst="upArrow">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err="1">
              <a:solidFill>
                <a:schemeClr val="tx1"/>
              </a:solidFill>
            </a:endParaRPr>
          </a:p>
        </p:txBody>
      </p:sp>
      <p:sp>
        <p:nvSpPr>
          <p:cNvPr id="11" name="Pfeil: nach oben 10">
            <a:extLst>
              <a:ext uri="{FF2B5EF4-FFF2-40B4-BE49-F238E27FC236}">
                <a16:creationId xmlns:a16="http://schemas.microsoft.com/office/drawing/2014/main" id="{1E47CDA0-DC2D-6486-2A00-32D2AA0655F7}"/>
              </a:ext>
            </a:extLst>
          </p:cNvPr>
          <p:cNvSpPr/>
          <p:nvPr/>
        </p:nvSpPr>
        <p:spPr>
          <a:xfrm rot="8100435">
            <a:off x="8188795" y="2369334"/>
            <a:ext cx="541020" cy="663878"/>
          </a:xfrm>
          <a:prstGeom prst="upArrow">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err="1">
              <a:solidFill>
                <a:schemeClr val="tx1"/>
              </a:solidFill>
            </a:endParaRPr>
          </a:p>
        </p:txBody>
      </p:sp>
    </p:spTree>
    <p:extLst>
      <p:ext uri="{BB962C8B-B14F-4D97-AF65-F5344CB8AC3E}">
        <p14:creationId xmlns:p14="http://schemas.microsoft.com/office/powerpoint/2010/main" val="2214428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93939C-98F7-DFBA-BD4A-07B487DF9F5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21B5747-7E1A-83FD-9291-A7030C501EEA}"/>
              </a:ext>
            </a:extLst>
          </p:cNvPr>
          <p:cNvSpPr>
            <a:spLocks noGrp="1"/>
          </p:cNvSpPr>
          <p:nvPr>
            <p:ph type="title"/>
          </p:nvPr>
        </p:nvSpPr>
        <p:spPr/>
        <p:txBody>
          <a:bodyPr/>
          <a:lstStyle/>
          <a:p>
            <a:r>
              <a:rPr lang="de-DE" dirty="0"/>
              <a:t>Dataset (Medical CT)</a:t>
            </a:r>
          </a:p>
        </p:txBody>
      </p:sp>
      <p:sp>
        <p:nvSpPr>
          <p:cNvPr id="4" name="Datumsplatzhalter 3">
            <a:extLst>
              <a:ext uri="{FF2B5EF4-FFF2-40B4-BE49-F238E27FC236}">
                <a16:creationId xmlns:a16="http://schemas.microsoft.com/office/drawing/2014/main" id="{87CBF99B-1CAF-2086-BD24-FF6013B9FC0B}"/>
              </a:ext>
            </a:extLst>
          </p:cNvPr>
          <p:cNvSpPr>
            <a:spLocks noGrp="1"/>
          </p:cNvSpPr>
          <p:nvPr>
            <p:ph type="dt" sz="half" idx="10"/>
          </p:nvPr>
        </p:nvSpPr>
        <p:spPr/>
        <p:txBody>
          <a:bodyPr/>
          <a:lstStyle/>
          <a:p>
            <a:pPr algn="l"/>
            <a:fld id="{F887C18F-21B2-48B8-9586-9343C0AE58EE}" type="datetime1">
              <a:rPr lang="de-DE" smtClean="0"/>
              <a:t>20.11.24</a:t>
            </a:fld>
            <a:endParaRPr lang="de-DE" dirty="0"/>
          </a:p>
        </p:txBody>
      </p:sp>
      <p:sp>
        <p:nvSpPr>
          <p:cNvPr id="5" name="Fußzeilenplatzhalter 4">
            <a:extLst>
              <a:ext uri="{FF2B5EF4-FFF2-40B4-BE49-F238E27FC236}">
                <a16:creationId xmlns:a16="http://schemas.microsoft.com/office/drawing/2014/main" id="{B797EC2F-21B2-D23A-5207-E3822639B736}"/>
              </a:ext>
            </a:extLst>
          </p:cNvPr>
          <p:cNvSpPr>
            <a:spLocks noGrp="1"/>
          </p:cNvSpPr>
          <p:nvPr>
            <p:ph type="ftr" sz="quarter" idx="11"/>
          </p:nvPr>
        </p:nvSpPr>
        <p:spPr/>
        <p:txBody>
          <a:bodyPr/>
          <a:lstStyle/>
          <a:p>
            <a:r>
              <a:rPr lang="en-US" dirty="0" err="1"/>
              <a:t>Utkucan</a:t>
            </a:r>
            <a:r>
              <a:rPr lang="en-US" dirty="0"/>
              <a:t> </a:t>
            </a:r>
            <a:r>
              <a:rPr lang="en-US" dirty="0" err="1"/>
              <a:t>Genc</a:t>
            </a:r>
            <a:endParaRPr lang="en-US" dirty="0"/>
          </a:p>
        </p:txBody>
      </p:sp>
      <p:sp>
        <p:nvSpPr>
          <p:cNvPr id="6" name="Foliennummernplatzhalter 5">
            <a:extLst>
              <a:ext uri="{FF2B5EF4-FFF2-40B4-BE49-F238E27FC236}">
                <a16:creationId xmlns:a16="http://schemas.microsoft.com/office/drawing/2014/main" id="{3387D8A4-A0C9-183D-7568-CD17A61CD546}"/>
              </a:ext>
            </a:extLst>
          </p:cNvPr>
          <p:cNvSpPr>
            <a:spLocks noGrp="1"/>
          </p:cNvSpPr>
          <p:nvPr>
            <p:ph type="sldNum" sz="quarter" idx="12"/>
          </p:nvPr>
        </p:nvSpPr>
        <p:spPr/>
        <p:txBody>
          <a:bodyPr/>
          <a:lstStyle/>
          <a:p>
            <a:fld id="{4D01E63C-D794-4429-8564-635E6253AC5C}" type="slidenum">
              <a:rPr lang="en-US" smtClean="0"/>
              <a:pPr/>
              <a:t>19</a:t>
            </a:fld>
            <a:endParaRPr lang="en-US" dirty="0"/>
          </a:p>
        </p:txBody>
      </p:sp>
      <p:sp>
        <p:nvSpPr>
          <p:cNvPr id="3" name="Inhaltsplatzhalter 2">
            <a:extLst>
              <a:ext uri="{FF2B5EF4-FFF2-40B4-BE49-F238E27FC236}">
                <a16:creationId xmlns:a16="http://schemas.microsoft.com/office/drawing/2014/main" id="{85B94F17-D4A5-FAD8-2BEF-7DE728C8B0F4}"/>
              </a:ext>
            </a:extLst>
          </p:cNvPr>
          <p:cNvSpPr>
            <a:spLocks noGrp="1"/>
          </p:cNvSpPr>
          <p:nvPr>
            <p:ph idx="1"/>
          </p:nvPr>
        </p:nvSpPr>
        <p:spPr>
          <a:xfrm>
            <a:off x="383951" y="1141488"/>
            <a:ext cx="11422511" cy="4807367"/>
          </a:xfrm>
        </p:spPr>
        <p:txBody>
          <a:bodyPr/>
          <a:lstStyle/>
          <a:p>
            <a:pPr algn="just" fontAlgn="ctr"/>
            <a:r>
              <a:rPr lang="en-GB" sz="2800" dirty="0"/>
              <a:t>A second test dataset</a:t>
            </a:r>
            <a:r>
              <a:rPr lang="en-GB" sz="2800" baseline="30000" dirty="0"/>
              <a:t>*</a:t>
            </a:r>
            <a:r>
              <a:rPr lang="en-GB" sz="2800" dirty="0"/>
              <a:t> of thoracic axial CT scans of patients is used to better demonstrate </a:t>
            </a:r>
            <a:r>
              <a:rPr lang="en-GB" sz="2800" b="1" dirty="0"/>
              <a:t>the generalization ability </a:t>
            </a:r>
            <a:r>
              <a:rPr lang="en-GB" sz="2800" dirty="0"/>
              <a:t>of the model.</a:t>
            </a:r>
          </a:p>
        </p:txBody>
      </p:sp>
      <p:sp>
        <p:nvSpPr>
          <p:cNvPr id="7" name="TextBox 6">
            <a:extLst>
              <a:ext uri="{FF2B5EF4-FFF2-40B4-BE49-F238E27FC236}">
                <a16:creationId xmlns:a16="http://schemas.microsoft.com/office/drawing/2014/main" id="{1827DABA-E03E-77DF-E3C5-7DE78E1924F8}"/>
              </a:ext>
            </a:extLst>
          </p:cNvPr>
          <p:cNvSpPr txBox="1"/>
          <p:nvPr/>
        </p:nvSpPr>
        <p:spPr>
          <a:xfrm>
            <a:off x="383950" y="5859379"/>
            <a:ext cx="9351419" cy="307777"/>
          </a:xfrm>
          <a:prstGeom prst="rect">
            <a:avLst/>
          </a:prstGeom>
          <a:noFill/>
        </p:spPr>
        <p:txBody>
          <a:bodyPr wrap="square" rtlCol="0">
            <a:spAutoFit/>
          </a:bodyPr>
          <a:lstStyle/>
          <a:p>
            <a:r>
              <a:rPr lang="en-DE" sz="1400" i="1" baseline="30000" dirty="0"/>
              <a:t>(*)</a:t>
            </a:r>
            <a:r>
              <a:rPr lang="en-GB" sz="1400" i="1" dirty="0">
                <a:solidFill>
                  <a:srgbClr val="000000"/>
                </a:solidFill>
                <a:effectLst/>
                <a:latin typeface="Helvetica" pitchFamily="2" charset="0"/>
              </a:rPr>
              <a:t> The Cancer Genome Atlas - Lung Adenocarcinoma Collection</a:t>
            </a:r>
            <a:endParaRPr lang="en-DE" sz="1400" i="1" baseline="30000" dirty="0"/>
          </a:p>
        </p:txBody>
      </p:sp>
      <p:pic>
        <p:nvPicPr>
          <p:cNvPr id="10" name="Picture 9" descr="A close-up of a ct scan&#10;&#10;Description automatically generated">
            <a:extLst>
              <a:ext uri="{FF2B5EF4-FFF2-40B4-BE49-F238E27FC236}">
                <a16:creationId xmlns:a16="http://schemas.microsoft.com/office/drawing/2014/main" id="{625F2793-DC7B-C86A-B6CB-08AF4B6670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9606" y="2205790"/>
            <a:ext cx="3251200" cy="3251200"/>
          </a:xfrm>
          <a:prstGeom prst="rect">
            <a:avLst/>
          </a:prstGeom>
        </p:spPr>
      </p:pic>
      <p:pic>
        <p:nvPicPr>
          <p:cNvPr id="17" name="Picture 16" descr="A close-up of a ct scan&#10;&#10;Description automatically generated">
            <a:extLst>
              <a:ext uri="{FF2B5EF4-FFF2-40B4-BE49-F238E27FC236}">
                <a16:creationId xmlns:a16="http://schemas.microsoft.com/office/drawing/2014/main" id="{3D7B9A45-6A85-6AA1-0706-9B1473B02E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950" y="2205790"/>
            <a:ext cx="3251200" cy="3251200"/>
          </a:xfrm>
          <a:prstGeom prst="rect">
            <a:avLst/>
          </a:prstGeom>
        </p:spPr>
      </p:pic>
      <p:pic>
        <p:nvPicPr>
          <p:cNvPr id="19" name="Picture 18" descr="A close-up of a chest x-ray&#10;&#10;Description automatically generated">
            <a:extLst>
              <a:ext uri="{FF2B5EF4-FFF2-40B4-BE49-F238E27FC236}">
                <a16:creationId xmlns:a16="http://schemas.microsoft.com/office/drawing/2014/main" id="{3BEA135B-9C8A-C5F0-DD45-8A8C05907B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55262" y="2205790"/>
            <a:ext cx="3251200" cy="3251200"/>
          </a:xfrm>
          <a:prstGeom prst="rect">
            <a:avLst/>
          </a:prstGeom>
        </p:spPr>
      </p:pic>
    </p:spTree>
    <p:extLst>
      <p:ext uri="{BB962C8B-B14F-4D97-AF65-F5344CB8AC3E}">
        <p14:creationId xmlns:p14="http://schemas.microsoft.com/office/powerpoint/2010/main" val="328492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dissolve">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941BB-E53C-E31F-10DD-E827EB3E0CC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C774930-C622-19BF-3FDF-97BEAA041406}"/>
              </a:ext>
            </a:extLst>
          </p:cNvPr>
          <p:cNvSpPr>
            <a:spLocks noGrp="1"/>
          </p:cNvSpPr>
          <p:nvPr>
            <p:ph type="title"/>
          </p:nvPr>
        </p:nvSpPr>
        <p:spPr/>
        <p:txBody>
          <a:bodyPr/>
          <a:lstStyle/>
          <a:p>
            <a:r>
              <a:rPr lang="en-GB" dirty="0"/>
              <a:t>Motivation</a:t>
            </a:r>
          </a:p>
        </p:txBody>
      </p:sp>
      <p:sp>
        <p:nvSpPr>
          <p:cNvPr id="4" name="Datumsplatzhalter 3">
            <a:extLst>
              <a:ext uri="{FF2B5EF4-FFF2-40B4-BE49-F238E27FC236}">
                <a16:creationId xmlns:a16="http://schemas.microsoft.com/office/drawing/2014/main" id="{CA977376-6EFA-18DE-5D7B-69E73A3E6947}"/>
              </a:ext>
            </a:extLst>
          </p:cNvPr>
          <p:cNvSpPr>
            <a:spLocks noGrp="1"/>
          </p:cNvSpPr>
          <p:nvPr>
            <p:ph type="dt" sz="half" idx="10"/>
          </p:nvPr>
        </p:nvSpPr>
        <p:spPr/>
        <p:txBody>
          <a:bodyPr/>
          <a:lstStyle/>
          <a:p>
            <a:pPr algn="l"/>
            <a:fld id="{F887C18F-21B2-48B8-9586-9343C0AE58EE}" type="datetime1">
              <a:rPr lang="de-DE" smtClean="0"/>
              <a:t>20.11.24</a:t>
            </a:fld>
            <a:endParaRPr lang="de-DE" dirty="0"/>
          </a:p>
        </p:txBody>
      </p:sp>
      <p:sp>
        <p:nvSpPr>
          <p:cNvPr id="5" name="Fußzeilenplatzhalter 4">
            <a:extLst>
              <a:ext uri="{FF2B5EF4-FFF2-40B4-BE49-F238E27FC236}">
                <a16:creationId xmlns:a16="http://schemas.microsoft.com/office/drawing/2014/main" id="{B8A1FCD0-AFAE-718F-B9C7-A8D6F879AB46}"/>
              </a:ext>
            </a:extLst>
          </p:cNvPr>
          <p:cNvSpPr>
            <a:spLocks noGrp="1"/>
          </p:cNvSpPr>
          <p:nvPr>
            <p:ph type="ftr" sz="quarter" idx="11"/>
          </p:nvPr>
        </p:nvSpPr>
        <p:spPr/>
        <p:txBody>
          <a:bodyPr/>
          <a:lstStyle/>
          <a:p>
            <a:r>
              <a:rPr lang="en-US" dirty="0" err="1"/>
              <a:t>Utkucan</a:t>
            </a:r>
            <a:r>
              <a:rPr lang="en-US" dirty="0"/>
              <a:t> </a:t>
            </a:r>
            <a:r>
              <a:rPr lang="en-US" dirty="0" err="1"/>
              <a:t>Genc</a:t>
            </a:r>
            <a:endParaRPr lang="en-US" dirty="0"/>
          </a:p>
        </p:txBody>
      </p:sp>
      <p:sp>
        <p:nvSpPr>
          <p:cNvPr id="6" name="Foliennummernplatzhalter 5">
            <a:extLst>
              <a:ext uri="{FF2B5EF4-FFF2-40B4-BE49-F238E27FC236}">
                <a16:creationId xmlns:a16="http://schemas.microsoft.com/office/drawing/2014/main" id="{63940981-0AA8-A47D-8961-BBC17DE1F4E7}"/>
              </a:ext>
            </a:extLst>
          </p:cNvPr>
          <p:cNvSpPr>
            <a:spLocks noGrp="1"/>
          </p:cNvSpPr>
          <p:nvPr>
            <p:ph type="sldNum" sz="quarter" idx="12"/>
          </p:nvPr>
        </p:nvSpPr>
        <p:spPr/>
        <p:txBody>
          <a:bodyPr/>
          <a:lstStyle/>
          <a:p>
            <a:fld id="{4D01E63C-D794-4429-8564-635E6253AC5C}" type="slidenum">
              <a:rPr lang="en-US" smtClean="0"/>
              <a:pPr/>
              <a:t>2</a:t>
            </a:fld>
            <a:endParaRPr lang="en-US" dirty="0"/>
          </a:p>
        </p:txBody>
      </p:sp>
      <p:grpSp>
        <p:nvGrpSpPr>
          <p:cNvPr id="29" name="Group 28">
            <a:extLst>
              <a:ext uri="{FF2B5EF4-FFF2-40B4-BE49-F238E27FC236}">
                <a16:creationId xmlns:a16="http://schemas.microsoft.com/office/drawing/2014/main" id="{696A213F-9F6F-8C4B-0C30-D0F291D48F61}"/>
              </a:ext>
            </a:extLst>
          </p:cNvPr>
          <p:cNvGrpSpPr/>
          <p:nvPr/>
        </p:nvGrpSpPr>
        <p:grpSpPr>
          <a:xfrm>
            <a:off x="383950" y="1017244"/>
            <a:ext cx="3273652" cy="5072062"/>
            <a:chOff x="383950" y="1017244"/>
            <a:chExt cx="3273652" cy="5072062"/>
          </a:xfrm>
        </p:grpSpPr>
        <p:sp>
          <p:nvSpPr>
            <p:cNvPr id="21" name="Rounded Rectangle 20">
              <a:extLst>
                <a:ext uri="{FF2B5EF4-FFF2-40B4-BE49-F238E27FC236}">
                  <a16:creationId xmlns:a16="http://schemas.microsoft.com/office/drawing/2014/main" id="{547DBADC-9D76-6FCB-B31F-82AF9292D8A4}"/>
                </a:ext>
              </a:extLst>
            </p:cNvPr>
            <p:cNvSpPr/>
            <p:nvPr/>
          </p:nvSpPr>
          <p:spPr>
            <a:xfrm>
              <a:off x="383950" y="1017244"/>
              <a:ext cx="3273652" cy="5072062"/>
            </a:xfrm>
            <a:prstGeom prst="roundRect">
              <a:avLst/>
            </a:prstGeom>
            <a:solidFill>
              <a:schemeClr val="accent4">
                <a:alpha val="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err="1">
                <a:solidFill>
                  <a:schemeClr val="tx1"/>
                </a:solidFill>
              </a:endParaRPr>
            </a:p>
          </p:txBody>
        </p:sp>
        <p:sp>
          <p:nvSpPr>
            <p:cNvPr id="24" name="TextBox 23">
              <a:extLst>
                <a:ext uri="{FF2B5EF4-FFF2-40B4-BE49-F238E27FC236}">
                  <a16:creationId xmlns:a16="http://schemas.microsoft.com/office/drawing/2014/main" id="{34BB0B31-C2EF-5ED6-23BC-59F265E6FE84}"/>
                </a:ext>
              </a:extLst>
            </p:cNvPr>
            <p:cNvSpPr txBox="1"/>
            <p:nvPr/>
          </p:nvSpPr>
          <p:spPr>
            <a:xfrm>
              <a:off x="383951" y="1311948"/>
              <a:ext cx="3273651" cy="369332"/>
            </a:xfrm>
            <a:prstGeom prst="rect">
              <a:avLst/>
            </a:prstGeom>
            <a:noFill/>
          </p:spPr>
          <p:txBody>
            <a:bodyPr wrap="square" rtlCol="0" anchor="ctr">
              <a:spAutoFit/>
            </a:bodyPr>
            <a:lstStyle/>
            <a:p>
              <a:pPr algn="ctr"/>
              <a:r>
                <a:rPr lang="en-DE" b="1" dirty="0"/>
                <a:t>Initial Motivation</a:t>
              </a:r>
            </a:p>
          </p:txBody>
        </p:sp>
      </p:grpSp>
      <p:grpSp>
        <p:nvGrpSpPr>
          <p:cNvPr id="28" name="Group 27">
            <a:extLst>
              <a:ext uri="{FF2B5EF4-FFF2-40B4-BE49-F238E27FC236}">
                <a16:creationId xmlns:a16="http://schemas.microsoft.com/office/drawing/2014/main" id="{31F3049C-5BDF-EB5B-EF9E-F1822F2AC959}"/>
              </a:ext>
            </a:extLst>
          </p:cNvPr>
          <p:cNvGrpSpPr/>
          <p:nvPr/>
        </p:nvGrpSpPr>
        <p:grpSpPr>
          <a:xfrm>
            <a:off x="4458378" y="1017244"/>
            <a:ext cx="3273653" cy="5072062"/>
            <a:chOff x="4458378" y="1017244"/>
            <a:chExt cx="3273653" cy="5072062"/>
          </a:xfrm>
        </p:grpSpPr>
        <p:sp>
          <p:nvSpPr>
            <p:cNvPr id="25" name="TextBox 24">
              <a:extLst>
                <a:ext uri="{FF2B5EF4-FFF2-40B4-BE49-F238E27FC236}">
                  <a16:creationId xmlns:a16="http://schemas.microsoft.com/office/drawing/2014/main" id="{49531D92-5BA7-963C-4C5C-D6B992BF6EB3}"/>
                </a:ext>
              </a:extLst>
            </p:cNvPr>
            <p:cNvSpPr txBox="1"/>
            <p:nvPr/>
          </p:nvSpPr>
          <p:spPr>
            <a:xfrm>
              <a:off x="4458380" y="1311948"/>
              <a:ext cx="3273651" cy="369332"/>
            </a:xfrm>
            <a:prstGeom prst="rect">
              <a:avLst/>
            </a:prstGeom>
            <a:noFill/>
          </p:spPr>
          <p:txBody>
            <a:bodyPr wrap="square" rtlCol="0" anchor="ctr">
              <a:spAutoFit/>
            </a:bodyPr>
            <a:lstStyle/>
            <a:p>
              <a:pPr algn="ctr"/>
              <a:r>
                <a:rPr lang="en-DE" b="1" dirty="0"/>
                <a:t>Initial Solution</a:t>
              </a:r>
            </a:p>
          </p:txBody>
        </p:sp>
        <p:sp>
          <p:nvSpPr>
            <p:cNvPr id="22" name="Rounded Rectangle 21">
              <a:extLst>
                <a:ext uri="{FF2B5EF4-FFF2-40B4-BE49-F238E27FC236}">
                  <a16:creationId xmlns:a16="http://schemas.microsoft.com/office/drawing/2014/main" id="{307F138D-A8FB-9F6D-0646-7E9E5B4C318D}"/>
                </a:ext>
              </a:extLst>
            </p:cNvPr>
            <p:cNvSpPr/>
            <p:nvPr/>
          </p:nvSpPr>
          <p:spPr>
            <a:xfrm>
              <a:off x="4458378" y="1017244"/>
              <a:ext cx="3273653" cy="5072062"/>
            </a:xfrm>
            <a:prstGeom prst="roundRect">
              <a:avLst/>
            </a:prstGeom>
            <a:solidFill>
              <a:schemeClr val="accent2">
                <a:alpha val="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err="1">
                <a:solidFill>
                  <a:schemeClr val="tx1"/>
                </a:solidFill>
              </a:endParaRPr>
            </a:p>
          </p:txBody>
        </p:sp>
      </p:grpSp>
      <p:grpSp>
        <p:nvGrpSpPr>
          <p:cNvPr id="27" name="Group 26">
            <a:extLst>
              <a:ext uri="{FF2B5EF4-FFF2-40B4-BE49-F238E27FC236}">
                <a16:creationId xmlns:a16="http://schemas.microsoft.com/office/drawing/2014/main" id="{F046346D-BD99-B6D7-7A81-A66318B361A3}"/>
              </a:ext>
            </a:extLst>
          </p:cNvPr>
          <p:cNvGrpSpPr/>
          <p:nvPr/>
        </p:nvGrpSpPr>
        <p:grpSpPr>
          <a:xfrm>
            <a:off x="8532807" y="1017244"/>
            <a:ext cx="3273653" cy="5072062"/>
            <a:chOff x="8532807" y="1017244"/>
            <a:chExt cx="3273653" cy="5072062"/>
          </a:xfrm>
        </p:grpSpPr>
        <p:sp>
          <p:nvSpPr>
            <p:cNvPr id="26" name="TextBox 25">
              <a:extLst>
                <a:ext uri="{FF2B5EF4-FFF2-40B4-BE49-F238E27FC236}">
                  <a16:creationId xmlns:a16="http://schemas.microsoft.com/office/drawing/2014/main" id="{81486C8C-AF22-2108-F4E3-C6309DB86277}"/>
                </a:ext>
              </a:extLst>
            </p:cNvPr>
            <p:cNvSpPr txBox="1"/>
            <p:nvPr/>
          </p:nvSpPr>
          <p:spPr>
            <a:xfrm>
              <a:off x="8532807" y="1311948"/>
              <a:ext cx="3273651" cy="369332"/>
            </a:xfrm>
            <a:prstGeom prst="rect">
              <a:avLst/>
            </a:prstGeom>
            <a:noFill/>
          </p:spPr>
          <p:txBody>
            <a:bodyPr wrap="square" rtlCol="0" anchor="ctr">
              <a:spAutoFit/>
            </a:bodyPr>
            <a:lstStyle/>
            <a:p>
              <a:pPr algn="ctr"/>
              <a:r>
                <a:rPr lang="en-DE" b="1" dirty="0"/>
                <a:t>Final Proposal</a:t>
              </a:r>
            </a:p>
          </p:txBody>
        </p:sp>
        <p:sp>
          <p:nvSpPr>
            <p:cNvPr id="23" name="Rounded Rectangle 22">
              <a:extLst>
                <a:ext uri="{FF2B5EF4-FFF2-40B4-BE49-F238E27FC236}">
                  <a16:creationId xmlns:a16="http://schemas.microsoft.com/office/drawing/2014/main" id="{7BD5D5B8-2916-F3FC-FCC3-5F1ADB69B138}"/>
                </a:ext>
              </a:extLst>
            </p:cNvPr>
            <p:cNvSpPr/>
            <p:nvPr/>
          </p:nvSpPr>
          <p:spPr>
            <a:xfrm>
              <a:off x="8532807" y="1017244"/>
              <a:ext cx="3273653" cy="5072062"/>
            </a:xfrm>
            <a:prstGeom prst="roundRect">
              <a:avLst/>
            </a:prstGeom>
            <a:solidFill>
              <a:schemeClr val="accent3">
                <a:alpha val="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err="1">
                <a:solidFill>
                  <a:schemeClr val="tx1"/>
                </a:solidFill>
              </a:endParaRPr>
            </a:p>
          </p:txBody>
        </p:sp>
      </p:grpSp>
      <p:graphicFrame>
        <p:nvGraphicFramePr>
          <p:cNvPr id="18" name="Diagram 17">
            <a:extLst>
              <a:ext uri="{FF2B5EF4-FFF2-40B4-BE49-F238E27FC236}">
                <a16:creationId xmlns:a16="http://schemas.microsoft.com/office/drawing/2014/main" id="{852C544F-69DF-8850-8DDD-9D980D6AC79A}"/>
              </a:ext>
            </a:extLst>
          </p:cNvPr>
          <p:cNvGraphicFramePr/>
          <p:nvPr>
            <p:extLst>
              <p:ext uri="{D42A27DB-BD31-4B8C-83A1-F6EECF244321}">
                <p14:modId xmlns:p14="http://schemas.microsoft.com/office/powerpoint/2010/main" val="2202951959"/>
              </p:ext>
            </p:extLst>
          </p:nvPr>
        </p:nvGraphicFramePr>
        <p:xfrm>
          <a:off x="579324" y="1830962"/>
          <a:ext cx="11031763" cy="404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756237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9B5FBA-3AA2-5654-6EF7-5D7F10E44C9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94FB4A9-79C2-9DD1-D9A7-F20D4A1A0514}"/>
              </a:ext>
            </a:extLst>
          </p:cNvPr>
          <p:cNvSpPr>
            <a:spLocks noGrp="1"/>
          </p:cNvSpPr>
          <p:nvPr>
            <p:ph type="title"/>
          </p:nvPr>
        </p:nvSpPr>
        <p:spPr/>
        <p:txBody>
          <a:bodyPr/>
          <a:lstStyle/>
          <a:p>
            <a:r>
              <a:rPr lang="en-GB" dirty="0"/>
              <a:t>Agenda</a:t>
            </a:r>
          </a:p>
        </p:txBody>
      </p:sp>
      <p:sp>
        <p:nvSpPr>
          <p:cNvPr id="4" name="Datumsplatzhalter 3">
            <a:extLst>
              <a:ext uri="{FF2B5EF4-FFF2-40B4-BE49-F238E27FC236}">
                <a16:creationId xmlns:a16="http://schemas.microsoft.com/office/drawing/2014/main" id="{FCD1F0DA-E3C1-21FE-C252-AA370AFE6FE7}"/>
              </a:ext>
            </a:extLst>
          </p:cNvPr>
          <p:cNvSpPr>
            <a:spLocks noGrp="1"/>
          </p:cNvSpPr>
          <p:nvPr>
            <p:ph type="dt" sz="half" idx="10"/>
          </p:nvPr>
        </p:nvSpPr>
        <p:spPr/>
        <p:txBody>
          <a:bodyPr/>
          <a:lstStyle/>
          <a:p>
            <a:pPr algn="l"/>
            <a:fld id="{F887C18F-21B2-48B8-9586-9343C0AE58EE}" type="datetime1">
              <a:rPr lang="de-DE" smtClean="0"/>
              <a:t>20.11.24</a:t>
            </a:fld>
            <a:endParaRPr lang="de-DE" dirty="0"/>
          </a:p>
        </p:txBody>
      </p:sp>
      <p:sp>
        <p:nvSpPr>
          <p:cNvPr id="5" name="Fußzeilenplatzhalter 4">
            <a:extLst>
              <a:ext uri="{FF2B5EF4-FFF2-40B4-BE49-F238E27FC236}">
                <a16:creationId xmlns:a16="http://schemas.microsoft.com/office/drawing/2014/main" id="{0E189199-DA08-CAC2-C8D2-B0B70F87736C}"/>
              </a:ext>
            </a:extLst>
          </p:cNvPr>
          <p:cNvSpPr>
            <a:spLocks noGrp="1"/>
          </p:cNvSpPr>
          <p:nvPr>
            <p:ph type="ftr" sz="quarter" idx="11"/>
          </p:nvPr>
        </p:nvSpPr>
        <p:spPr/>
        <p:txBody>
          <a:bodyPr/>
          <a:lstStyle/>
          <a:p>
            <a:r>
              <a:rPr lang="en-US" dirty="0" err="1"/>
              <a:t>Utkucan</a:t>
            </a:r>
            <a:r>
              <a:rPr lang="en-US" dirty="0"/>
              <a:t> </a:t>
            </a:r>
            <a:r>
              <a:rPr lang="en-US" dirty="0" err="1"/>
              <a:t>Genc</a:t>
            </a:r>
            <a:endParaRPr lang="en-US" dirty="0"/>
          </a:p>
        </p:txBody>
      </p:sp>
      <p:sp>
        <p:nvSpPr>
          <p:cNvPr id="6" name="Foliennummernplatzhalter 5">
            <a:extLst>
              <a:ext uri="{FF2B5EF4-FFF2-40B4-BE49-F238E27FC236}">
                <a16:creationId xmlns:a16="http://schemas.microsoft.com/office/drawing/2014/main" id="{17C1E9A9-9C32-20A9-7AE1-AA00C7D548EE}"/>
              </a:ext>
            </a:extLst>
          </p:cNvPr>
          <p:cNvSpPr>
            <a:spLocks noGrp="1"/>
          </p:cNvSpPr>
          <p:nvPr>
            <p:ph type="sldNum" sz="quarter" idx="12"/>
          </p:nvPr>
        </p:nvSpPr>
        <p:spPr/>
        <p:txBody>
          <a:bodyPr/>
          <a:lstStyle/>
          <a:p>
            <a:fld id="{4D01E63C-D794-4429-8564-635E6253AC5C}" type="slidenum">
              <a:rPr lang="en-US" smtClean="0"/>
              <a:pPr/>
              <a:t>20</a:t>
            </a:fld>
            <a:endParaRPr lang="en-US" dirty="0"/>
          </a:p>
        </p:txBody>
      </p:sp>
      <p:grpSp>
        <p:nvGrpSpPr>
          <p:cNvPr id="14" name="Group 13">
            <a:extLst>
              <a:ext uri="{FF2B5EF4-FFF2-40B4-BE49-F238E27FC236}">
                <a16:creationId xmlns:a16="http://schemas.microsoft.com/office/drawing/2014/main" id="{7033F737-69D0-0FB3-FC15-34873C880D3F}"/>
              </a:ext>
            </a:extLst>
          </p:cNvPr>
          <p:cNvGrpSpPr/>
          <p:nvPr/>
        </p:nvGrpSpPr>
        <p:grpSpPr>
          <a:xfrm>
            <a:off x="2146382" y="745200"/>
            <a:ext cx="8126942" cy="5417961"/>
            <a:chOff x="2146382" y="745200"/>
            <a:chExt cx="8126942" cy="5417961"/>
          </a:xfrm>
        </p:grpSpPr>
        <p:graphicFrame>
          <p:nvGraphicFramePr>
            <p:cNvPr id="3" name="Diagram 2">
              <a:extLst>
                <a:ext uri="{FF2B5EF4-FFF2-40B4-BE49-F238E27FC236}">
                  <a16:creationId xmlns:a16="http://schemas.microsoft.com/office/drawing/2014/main" id="{58A74025-089E-C796-6690-D1DBBF9CD96A}"/>
                </a:ext>
              </a:extLst>
            </p:cNvPr>
            <p:cNvGraphicFramePr/>
            <p:nvPr>
              <p:extLst>
                <p:ext uri="{D42A27DB-BD31-4B8C-83A1-F6EECF244321}">
                  <p14:modId xmlns:p14="http://schemas.microsoft.com/office/powerpoint/2010/main" val="2803705714"/>
                </p:ext>
              </p:extLst>
            </p:nvPr>
          </p:nvGraphicFramePr>
          <p:xfrm>
            <a:off x="2146382" y="745200"/>
            <a:ext cx="8126942" cy="5417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71F56638-37DB-B774-B86E-9AF9C06232F7}"/>
                </a:ext>
              </a:extLst>
            </p:cNvPr>
            <p:cNvSpPr txBox="1"/>
            <p:nvPr/>
          </p:nvSpPr>
          <p:spPr>
            <a:xfrm>
              <a:off x="2988003" y="1890448"/>
              <a:ext cx="123059" cy="523220"/>
            </a:xfrm>
            <a:prstGeom prst="rect">
              <a:avLst/>
            </a:prstGeom>
            <a:noFill/>
          </p:spPr>
          <p:txBody>
            <a:bodyPr wrap="square" rtlCol="0" anchor="ctr">
              <a:spAutoFit/>
            </a:bodyPr>
            <a:lstStyle/>
            <a:p>
              <a:pPr algn="ctr"/>
              <a:r>
                <a:rPr lang="en-DE" sz="2800" dirty="0"/>
                <a:t>2</a:t>
              </a:r>
            </a:p>
          </p:txBody>
        </p:sp>
        <p:sp>
          <p:nvSpPr>
            <p:cNvPr id="9" name="TextBox 8">
              <a:extLst>
                <a:ext uri="{FF2B5EF4-FFF2-40B4-BE49-F238E27FC236}">
                  <a16:creationId xmlns:a16="http://schemas.microsoft.com/office/drawing/2014/main" id="{6243F56A-AC5E-024C-DAE0-E95131FEC406}"/>
                </a:ext>
              </a:extLst>
            </p:cNvPr>
            <p:cNvSpPr txBox="1"/>
            <p:nvPr/>
          </p:nvSpPr>
          <p:spPr>
            <a:xfrm>
              <a:off x="2509782" y="1056214"/>
              <a:ext cx="123059" cy="523220"/>
            </a:xfrm>
            <a:prstGeom prst="rect">
              <a:avLst/>
            </a:prstGeom>
            <a:noFill/>
          </p:spPr>
          <p:txBody>
            <a:bodyPr wrap="square" rtlCol="0" anchor="ctr">
              <a:spAutoFit/>
            </a:bodyPr>
            <a:lstStyle/>
            <a:p>
              <a:pPr algn="ctr"/>
              <a:r>
                <a:rPr lang="en-DE" sz="2800" dirty="0"/>
                <a:t>1</a:t>
              </a:r>
            </a:p>
          </p:txBody>
        </p:sp>
        <p:sp>
          <p:nvSpPr>
            <p:cNvPr id="10" name="TextBox 9">
              <a:extLst>
                <a:ext uri="{FF2B5EF4-FFF2-40B4-BE49-F238E27FC236}">
                  <a16:creationId xmlns:a16="http://schemas.microsoft.com/office/drawing/2014/main" id="{17B186DA-0BA2-6254-093F-2AB6B2E54509}"/>
                </a:ext>
              </a:extLst>
            </p:cNvPr>
            <p:cNvSpPr txBox="1"/>
            <p:nvPr/>
          </p:nvSpPr>
          <p:spPr>
            <a:xfrm>
              <a:off x="3213975" y="2764734"/>
              <a:ext cx="123059" cy="523220"/>
            </a:xfrm>
            <a:prstGeom prst="rect">
              <a:avLst/>
            </a:prstGeom>
            <a:noFill/>
          </p:spPr>
          <p:txBody>
            <a:bodyPr wrap="square" rtlCol="0" anchor="ctr">
              <a:spAutoFit/>
            </a:bodyPr>
            <a:lstStyle/>
            <a:p>
              <a:pPr algn="ctr"/>
              <a:r>
                <a:rPr lang="en-DE" sz="2800" dirty="0"/>
                <a:t>3</a:t>
              </a:r>
            </a:p>
          </p:txBody>
        </p:sp>
        <p:sp>
          <p:nvSpPr>
            <p:cNvPr id="11" name="TextBox 10">
              <a:extLst>
                <a:ext uri="{FF2B5EF4-FFF2-40B4-BE49-F238E27FC236}">
                  <a16:creationId xmlns:a16="http://schemas.microsoft.com/office/drawing/2014/main" id="{7855282F-5AAC-6686-A32C-EC1088872B58}"/>
                </a:ext>
              </a:extLst>
            </p:cNvPr>
            <p:cNvSpPr txBox="1"/>
            <p:nvPr/>
          </p:nvSpPr>
          <p:spPr>
            <a:xfrm>
              <a:off x="3232805" y="3650930"/>
              <a:ext cx="123059" cy="523220"/>
            </a:xfrm>
            <a:prstGeom prst="rect">
              <a:avLst/>
            </a:prstGeom>
            <a:noFill/>
          </p:spPr>
          <p:txBody>
            <a:bodyPr wrap="square" rtlCol="0" anchor="ctr">
              <a:spAutoFit/>
            </a:bodyPr>
            <a:lstStyle/>
            <a:p>
              <a:pPr algn="ctr"/>
              <a:r>
                <a:rPr lang="en-DE" sz="2800" dirty="0"/>
                <a:t>4</a:t>
              </a:r>
            </a:p>
          </p:txBody>
        </p:sp>
        <p:sp>
          <p:nvSpPr>
            <p:cNvPr id="12" name="TextBox 11">
              <a:extLst>
                <a:ext uri="{FF2B5EF4-FFF2-40B4-BE49-F238E27FC236}">
                  <a16:creationId xmlns:a16="http://schemas.microsoft.com/office/drawing/2014/main" id="{8499C129-E44A-92F0-A343-C65B1F9283C0}"/>
                </a:ext>
              </a:extLst>
            </p:cNvPr>
            <p:cNvSpPr txBox="1"/>
            <p:nvPr/>
          </p:nvSpPr>
          <p:spPr>
            <a:xfrm>
              <a:off x="2988003" y="4444333"/>
              <a:ext cx="123059" cy="523220"/>
            </a:xfrm>
            <a:prstGeom prst="rect">
              <a:avLst/>
            </a:prstGeom>
            <a:noFill/>
          </p:spPr>
          <p:txBody>
            <a:bodyPr wrap="square" rtlCol="0" anchor="ctr">
              <a:spAutoFit/>
            </a:bodyPr>
            <a:lstStyle/>
            <a:p>
              <a:pPr algn="ctr"/>
              <a:r>
                <a:rPr lang="en-DE" sz="2800" dirty="0"/>
                <a:t>5</a:t>
              </a:r>
            </a:p>
          </p:txBody>
        </p:sp>
        <p:sp>
          <p:nvSpPr>
            <p:cNvPr id="13" name="TextBox 12">
              <a:extLst>
                <a:ext uri="{FF2B5EF4-FFF2-40B4-BE49-F238E27FC236}">
                  <a16:creationId xmlns:a16="http://schemas.microsoft.com/office/drawing/2014/main" id="{406C64E9-A55C-B309-9538-92294793D143}"/>
                </a:ext>
              </a:extLst>
            </p:cNvPr>
            <p:cNvSpPr txBox="1"/>
            <p:nvPr/>
          </p:nvSpPr>
          <p:spPr>
            <a:xfrm>
              <a:off x="2509781" y="5352139"/>
              <a:ext cx="123059" cy="523220"/>
            </a:xfrm>
            <a:prstGeom prst="rect">
              <a:avLst/>
            </a:prstGeom>
            <a:noFill/>
          </p:spPr>
          <p:txBody>
            <a:bodyPr wrap="square" rtlCol="0" anchor="ctr">
              <a:spAutoFit/>
            </a:bodyPr>
            <a:lstStyle/>
            <a:p>
              <a:pPr algn="ctr"/>
              <a:r>
                <a:rPr lang="en-DE" sz="2800" dirty="0"/>
                <a:t>6</a:t>
              </a:r>
            </a:p>
          </p:txBody>
        </p:sp>
      </p:grpSp>
    </p:spTree>
    <p:extLst>
      <p:ext uri="{BB962C8B-B14F-4D97-AF65-F5344CB8AC3E}">
        <p14:creationId xmlns:p14="http://schemas.microsoft.com/office/powerpoint/2010/main" val="11956599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232E13-A4FB-6384-7884-56EC734634F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Box 14">
                <a:extLst>
                  <a:ext uri="{FF2B5EF4-FFF2-40B4-BE49-F238E27FC236}">
                    <a16:creationId xmlns:a16="http://schemas.microsoft.com/office/drawing/2014/main" id="{94779668-B4AA-4D70-4D9C-2EB604DB76F6}"/>
                  </a:ext>
                </a:extLst>
              </p:cNvPr>
              <p:cNvSpPr txBox="1"/>
              <p:nvPr/>
            </p:nvSpPr>
            <p:spPr>
              <a:xfrm>
                <a:off x="383949" y="886430"/>
                <a:ext cx="5476477" cy="7284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2200" b="0" i="1" smtClean="0">
                          <a:latin typeface="Cambria Math" panose="02040503050406030204" pitchFamily="18" charset="0"/>
                        </a:rPr>
                        <m:t>𝑠𝑐𝑜𝑟𝑒</m:t>
                      </m:r>
                      <m:r>
                        <a:rPr lang="de-DE" sz="2200" b="0" i="1" smtClean="0">
                          <a:latin typeface="Cambria Math" panose="02040503050406030204" pitchFamily="18" charset="0"/>
                        </a:rPr>
                        <m:t>=−</m:t>
                      </m:r>
                      <m:r>
                        <a:rPr lang="de-DE" sz="2200" b="0" i="1" smtClean="0">
                          <a:latin typeface="Cambria Math" panose="02040503050406030204" pitchFamily="18" charset="0"/>
                        </a:rPr>
                        <m:t>𝑙𝑜𝑠𝑠</m:t>
                      </m:r>
                      <m:r>
                        <a:rPr lang="de-DE" sz="2200" b="0" i="1" smtClean="0">
                          <a:latin typeface="Cambria Math" panose="02040503050406030204" pitchFamily="18" charset="0"/>
                        </a:rPr>
                        <m:t>+</m:t>
                      </m:r>
                      <m:r>
                        <a:rPr lang="de-DE" sz="2200" b="0" i="1" smtClean="0">
                          <a:latin typeface="Cambria Math" panose="02040503050406030204" pitchFamily="18" charset="0"/>
                        </a:rPr>
                        <m:t>𝑆𝑆𝐼𝑀</m:t>
                      </m:r>
                      <m:r>
                        <a:rPr lang="de-DE" sz="2200" b="0" i="1" smtClean="0">
                          <a:latin typeface="Cambria Math" panose="02040503050406030204" pitchFamily="18" charset="0"/>
                        </a:rPr>
                        <m:t> −</m:t>
                      </m:r>
                      <m:r>
                        <a:rPr lang="de-DE" sz="2200" b="0" i="1" smtClean="0">
                          <a:latin typeface="Cambria Math" panose="02040503050406030204" pitchFamily="18" charset="0"/>
                        </a:rPr>
                        <m:t>𝐿𝑃𝐼𝑃𝑆</m:t>
                      </m:r>
                      <m:r>
                        <a:rPr lang="de-DE" sz="2200" b="0" i="1" smtClean="0">
                          <a:latin typeface="Cambria Math" panose="02040503050406030204" pitchFamily="18" charset="0"/>
                        </a:rPr>
                        <m:t>+ </m:t>
                      </m:r>
                      <m:f>
                        <m:fPr>
                          <m:ctrlPr>
                            <a:rPr lang="de-DE" sz="2200" b="0" i="1" smtClean="0">
                              <a:latin typeface="Cambria Math" panose="02040503050406030204" pitchFamily="18" charset="0"/>
                            </a:rPr>
                          </m:ctrlPr>
                        </m:fPr>
                        <m:num>
                          <m:r>
                            <a:rPr lang="de-DE" sz="2200" b="0" i="1" smtClean="0">
                              <a:latin typeface="Cambria Math" panose="02040503050406030204" pitchFamily="18" charset="0"/>
                            </a:rPr>
                            <m:t>𝑃𝑆𝑁𝑅</m:t>
                          </m:r>
                        </m:num>
                        <m:den>
                          <m:r>
                            <a:rPr lang="de-DE" sz="2200" b="0" i="1" smtClean="0">
                              <a:latin typeface="Cambria Math" panose="02040503050406030204" pitchFamily="18" charset="0"/>
                            </a:rPr>
                            <m:t>35</m:t>
                          </m:r>
                        </m:den>
                      </m:f>
                    </m:oMath>
                  </m:oMathPara>
                </a14:m>
                <a:endParaRPr lang="en-DE" sz="2200" dirty="0"/>
              </a:p>
            </p:txBody>
          </p:sp>
        </mc:Choice>
        <mc:Fallback xmlns="">
          <p:sp>
            <p:nvSpPr>
              <p:cNvPr id="11" name="TextBox 14">
                <a:extLst>
                  <a:ext uri="{FF2B5EF4-FFF2-40B4-BE49-F238E27FC236}">
                    <a16:creationId xmlns:a16="http://schemas.microsoft.com/office/drawing/2014/main" id="{94779668-B4AA-4D70-4D9C-2EB604DB76F6}"/>
                  </a:ext>
                </a:extLst>
              </p:cNvPr>
              <p:cNvSpPr txBox="1">
                <a:spLocks noRot="1" noChangeAspect="1" noMove="1" noResize="1" noEditPoints="1" noAdjustHandles="1" noChangeArrowheads="1" noChangeShapeType="1" noTextEdit="1"/>
              </p:cNvSpPr>
              <p:nvPr/>
            </p:nvSpPr>
            <p:spPr>
              <a:xfrm>
                <a:off x="383949" y="886430"/>
                <a:ext cx="5476477" cy="728405"/>
              </a:xfrm>
              <a:prstGeom prst="rect">
                <a:avLst/>
              </a:prstGeom>
              <a:blipFill>
                <a:blip r:embed="rId3"/>
                <a:stretch>
                  <a:fillRect/>
                </a:stretch>
              </a:blipFill>
            </p:spPr>
            <p:txBody>
              <a:bodyPr/>
              <a:lstStyle/>
              <a:p>
                <a:r>
                  <a:rPr lang="en-US">
                    <a:noFill/>
                  </a:rPr>
                  <a:t> </a:t>
                </a:r>
              </a:p>
            </p:txBody>
          </p:sp>
        </mc:Fallback>
      </mc:AlternateContent>
      <p:sp>
        <p:nvSpPr>
          <p:cNvPr id="2" name="Titel 1">
            <a:extLst>
              <a:ext uri="{FF2B5EF4-FFF2-40B4-BE49-F238E27FC236}">
                <a16:creationId xmlns:a16="http://schemas.microsoft.com/office/drawing/2014/main" id="{17D329B1-3C55-78E4-1B0C-434752657AB5}"/>
              </a:ext>
            </a:extLst>
          </p:cNvPr>
          <p:cNvSpPr>
            <a:spLocks noGrp="1"/>
          </p:cNvSpPr>
          <p:nvPr>
            <p:ph type="title"/>
          </p:nvPr>
        </p:nvSpPr>
        <p:spPr/>
        <p:txBody>
          <a:bodyPr/>
          <a:lstStyle/>
          <a:p>
            <a:r>
              <a:rPr lang="de-DE" dirty="0" err="1"/>
              <a:t>Results</a:t>
            </a:r>
            <a:r>
              <a:rPr lang="de-DE" dirty="0"/>
              <a:t> (Hyperparameter </a:t>
            </a:r>
            <a:r>
              <a:rPr lang="de-DE" dirty="0" err="1"/>
              <a:t>optimization</a:t>
            </a:r>
            <a:r>
              <a:rPr lang="de-DE" dirty="0"/>
              <a:t>)</a:t>
            </a:r>
          </a:p>
        </p:txBody>
      </p:sp>
      <p:sp>
        <p:nvSpPr>
          <p:cNvPr id="4" name="Datumsplatzhalter 3">
            <a:extLst>
              <a:ext uri="{FF2B5EF4-FFF2-40B4-BE49-F238E27FC236}">
                <a16:creationId xmlns:a16="http://schemas.microsoft.com/office/drawing/2014/main" id="{6D09D7C8-7410-E3C7-A4A1-FC25592F166F}"/>
              </a:ext>
            </a:extLst>
          </p:cNvPr>
          <p:cNvSpPr>
            <a:spLocks noGrp="1"/>
          </p:cNvSpPr>
          <p:nvPr>
            <p:ph type="dt" sz="half" idx="10"/>
          </p:nvPr>
        </p:nvSpPr>
        <p:spPr/>
        <p:txBody>
          <a:bodyPr/>
          <a:lstStyle/>
          <a:p>
            <a:pPr algn="l"/>
            <a:fld id="{F887C18F-21B2-48B8-9586-9343C0AE58EE}" type="datetime1">
              <a:rPr lang="de-DE" smtClean="0"/>
              <a:t>20.11.24</a:t>
            </a:fld>
            <a:endParaRPr lang="de-DE" dirty="0"/>
          </a:p>
        </p:txBody>
      </p:sp>
      <p:sp>
        <p:nvSpPr>
          <p:cNvPr id="5" name="Fußzeilenplatzhalter 4">
            <a:extLst>
              <a:ext uri="{FF2B5EF4-FFF2-40B4-BE49-F238E27FC236}">
                <a16:creationId xmlns:a16="http://schemas.microsoft.com/office/drawing/2014/main" id="{52AAC255-9E16-1115-3DB3-A2F9C1AFFA25}"/>
              </a:ext>
            </a:extLst>
          </p:cNvPr>
          <p:cNvSpPr>
            <a:spLocks noGrp="1"/>
          </p:cNvSpPr>
          <p:nvPr>
            <p:ph type="ftr" sz="quarter" idx="11"/>
          </p:nvPr>
        </p:nvSpPr>
        <p:spPr/>
        <p:txBody>
          <a:bodyPr/>
          <a:lstStyle/>
          <a:p>
            <a:r>
              <a:rPr lang="en-US" dirty="0" err="1"/>
              <a:t>Utkucan</a:t>
            </a:r>
            <a:r>
              <a:rPr lang="en-US" dirty="0"/>
              <a:t> </a:t>
            </a:r>
            <a:r>
              <a:rPr lang="en-US" dirty="0" err="1"/>
              <a:t>Genc</a:t>
            </a:r>
            <a:endParaRPr lang="en-US" dirty="0"/>
          </a:p>
        </p:txBody>
      </p:sp>
      <p:sp>
        <p:nvSpPr>
          <p:cNvPr id="6" name="Foliennummernplatzhalter 5">
            <a:extLst>
              <a:ext uri="{FF2B5EF4-FFF2-40B4-BE49-F238E27FC236}">
                <a16:creationId xmlns:a16="http://schemas.microsoft.com/office/drawing/2014/main" id="{2FFCEBBD-0720-2C07-29FE-D3DC1ABBBEE7}"/>
              </a:ext>
            </a:extLst>
          </p:cNvPr>
          <p:cNvSpPr>
            <a:spLocks noGrp="1"/>
          </p:cNvSpPr>
          <p:nvPr>
            <p:ph type="sldNum" sz="quarter" idx="12"/>
          </p:nvPr>
        </p:nvSpPr>
        <p:spPr/>
        <p:txBody>
          <a:bodyPr/>
          <a:lstStyle/>
          <a:p>
            <a:fld id="{4D01E63C-D794-4429-8564-635E6253AC5C}" type="slidenum">
              <a:rPr lang="en-US" smtClean="0"/>
              <a:pPr/>
              <a:t>21</a:t>
            </a:fld>
            <a:endParaRPr lang="en-US" dirty="0"/>
          </a:p>
        </p:txBody>
      </p:sp>
      <p:pic>
        <p:nvPicPr>
          <p:cNvPr id="8" name="Picture 7" descr="A graph of different colored lines&#10;&#10;Description automatically generated">
            <a:extLst>
              <a:ext uri="{FF2B5EF4-FFF2-40B4-BE49-F238E27FC236}">
                <a16:creationId xmlns:a16="http://schemas.microsoft.com/office/drawing/2014/main" id="{CE85467C-F3C0-2FFB-5426-51976DB8FA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949" y="1743659"/>
            <a:ext cx="5476477" cy="4354089"/>
          </a:xfrm>
          <a:prstGeom prst="rect">
            <a:avLst/>
          </a:prstGeom>
        </p:spPr>
      </p:pic>
      <p:cxnSp>
        <p:nvCxnSpPr>
          <p:cNvPr id="41" name="Curved Connector 40">
            <a:extLst>
              <a:ext uri="{FF2B5EF4-FFF2-40B4-BE49-F238E27FC236}">
                <a16:creationId xmlns:a16="http://schemas.microsoft.com/office/drawing/2014/main" id="{A7301D7A-606C-FC05-21F8-FB8E39F1E6C9}"/>
              </a:ext>
            </a:extLst>
          </p:cNvPr>
          <p:cNvCxnSpPr>
            <a:cxnSpLocks/>
            <a:stCxn id="8" idx="1"/>
          </p:cNvCxnSpPr>
          <p:nvPr/>
        </p:nvCxnSpPr>
        <p:spPr>
          <a:xfrm rot="10800000">
            <a:off x="238125" y="3920704"/>
            <a:ext cx="145824" cy="12700"/>
          </a:xfrm>
          <a:prstGeom prst="curvedConnector3">
            <a:avLst>
              <a:gd name="adj1" fmla="val 50000"/>
            </a:avLst>
          </a:prstGeom>
          <a:ln w="38100">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 name="Rechteck 9">
            <a:extLst>
              <a:ext uri="{FF2B5EF4-FFF2-40B4-BE49-F238E27FC236}">
                <a16:creationId xmlns:a16="http://schemas.microsoft.com/office/drawing/2014/main" id="{E67539FC-6658-C90C-E587-382268B58C7B}"/>
              </a:ext>
            </a:extLst>
          </p:cNvPr>
          <p:cNvSpPr/>
          <p:nvPr/>
        </p:nvSpPr>
        <p:spPr>
          <a:xfrm>
            <a:off x="514350" y="901938"/>
            <a:ext cx="5346076" cy="7128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Tree>
    <p:extLst>
      <p:ext uri="{BB962C8B-B14F-4D97-AF65-F5344CB8AC3E}">
        <p14:creationId xmlns:p14="http://schemas.microsoft.com/office/powerpoint/2010/main" val="30183633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B5CB17-D62B-F18E-0B87-F6E166584EA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87CEDDA-BE75-77E3-C7B3-3EEF59282710}"/>
              </a:ext>
            </a:extLst>
          </p:cNvPr>
          <p:cNvSpPr>
            <a:spLocks noGrp="1"/>
          </p:cNvSpPr>
          <p:nvPr>
            <p:ph type="title"/>
          </p:nvPr>
        </p:nvSpPr>
        <p:spPr/>
        <p:txBody>
          <a:bodyPr/>
          <a:lstStyle/>
          <a:p>
            <a:r>
              <a:rPr lang="de-DE" dirty="0" err="1"/>
              <a:t>Results</a:t>
            </a:r>
            <a:r>
              <a:rPr lang="de-DE" dirty="0"/>
              <a:t> (Hyperparameter </a:t>
            </a:r>
            <a:r>
              <a:rPr lang="de-DE" dirty="0" err="1"/>
              <a:t>optimization</a:t>
            </a:r>
            <a:r>
              <a:rPr lang="de-DE" dirty="0"/>
              <a:t>)</a:t>
            </a:r>
          </a:p>
        </p:txBody>
      </p:sp>
      <p:sp>
        <p:nvSpPr>
          <p:cNvPr id="4" name="Datumsplatzhalter 3">
            <a:extLst>
              <a:ext uri="{FF2B5EF4-FFF2-40B4-BE49-F238E27FC236}">
                <a16:creationId xmlns:a16="http://schemas.microsoft.com/office/drawing/2014/main" id="{6749A08F-BF17-E99F-1DD7-5BCCFC6E1C30}"/>
              </a:ext>
            </a:extLst>
          </p:cNvPr>
          <p:cNvSpPr>
            <a:spLocks noGrp="1"/>
          </p:cNvSpPr>
          <p:nvPr>
            <p:ph type="dt" sz="half" idx="10"/>
          </p:nvPr>
        </p:nvSpPr>
        <p:spPr/>
        <p:txBody>
          <a:bodyPr/>
          <a:lstStyle/>
          <a:p>
            <a:pPr algn="l"/>
            <a:fld id="{F887C18F-21B2-48B8-9586-9343C0AE58EE}" type="datetime1">
              <a:rPr lang="de-DE" smtClean="0"/>
              <a:t>20.11.24</a:t>
            </a:fld>
            <a:endParaRPr lang="de-DE" dirty="0"/>
          </a:p>
        </p:txBody>
      </p:sp>
      <p:sp>
        <p:nvSpPr>
          <p:cNvPr id="5" name="Fußzeilenplatzhalter 4">
            <a:extLst>
              <a:ext uri="{FF2B5EF4-FFF2-40B4-BE49-F238E27FC236}">
                <a16:creationId xmlns:a16="http://schemas.microsoft.com/office/drawing/2014/main" id="{A68FE1ED-6114-7932-61A1-63D9C796A1B3}"/>
              </a:ext>
            </a:extLst>
          </p:cNvPr>
          <p:cNvSpPr>
            <a:spLocks noGrp="1"/>
          </p:cNvSpPr>
          <p:nvPr>
            <p:ph type="ftr" sz="quarter" idx="11"/>
          </p:nvPr>
        </p:nvSpPr>
        <p:spPr/>
        <p:txBody>
          <a:bodyPr/>
          <a:lstStyle/>
          <a:p>
            <a:r>
              <a:rPr lang="en-US" dirty="0" err="1"/>
              <a:t>Utkucan</a:t>
            </a:r>
            <a:r>
              <a:rPr lang="en-US" dirty="0"/>
              <a:t> </a:t>
            </a:r>
            <a:r>
              <a:rPr lang="en-US" dirty="0" err="1"/>
              <a:t>Genc</a:t>
            </a:r>
            <a:endParaRPr lang="en-US" dirty="0"/>
          </a:p>
        </p:txBody>
      </p:sp>
      <p:sp>
        <p:nvSpPr>
          <p:cNvPr id="6" name="Foliennummernplatzhalter 5">
            <a:extLst>
              <a:ext uri="{FF2B5EF4-FFF2-40B4-BE49-F238E27FC236}">
                <a16:creationId xmlns:a16="http://schemas.microsoft.com/office/drawing/2014/main" id="{06DA2BBA-1926-A3C0-CABC-A90766038DE1}"/>
              </a:ext>
            </a:extLst>
          </p:cNvPr>
          <p:cNvSpPr>
            <a:spLocks noGrp="1"/>
          </p:cNvSpPr>
          <p:nvPr>
            <p:ph type="sldNum" sz="quarter" idx="12"/>
          </p:nvPr>
        </p:nvSpPr>
        <p:spPr/>
        <p:txBody>
          <a:bodyPr/>
          <a:lstStyle/>
          <a:p>
            <a:fld id="{4D01E63C-D794-4429-8564-635E6253AC5C}" type="slidenum">
              <a:rPr lang="en-US" smtClean="0"/>
              <a:pPr/>
              <a:t>22</a:t>
            </a:fld>
            <a:endParaRPr lang="en-US" dirty="0"/>
          </a:p>
        </p:txBody>
      </p:sp>
      <p:pic>
        <p:nvPicPr>
          <p:cNvPr id="8" name="Picture 7" descr="A graph of different colored lines&#10;&#10;Description automatically generated">
            <a:extLst>
              <a:ext uri="{FF2B5EF4-FFF2-40B4-BE49-F238E27FC236}">
                <a16:creationId xmlns:a16="http://schemas.microsoft.com/office/drawing/2014/main" id="{7CE2525D-E0F5-FD70-AC49-B19CD9A7A3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949" y="1743659"/>
            <a:ext cx="5476477" cy="4354089"/>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B3847D7-37BC-D124-0582-1A6169E1EDC2}"/>
                  </a:ext>
                </a:extLst>
              </p:cNvPr>
              <p:cNvSpPr txBox="1"/>
              <p:nvPr/>
            </p:nvSpPr>
            <p:spPr>
              <a:xfrm>
                <a:off x="383949" y="886430"/>
                <a:ext cx="5476477" cy="7284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2200" b="0" i="1" smtClean="0">
                          <a:latin typeface="Cambria Math" panose="02040503050406030204" pitchFamily="18" charset="0"/>
                        </a:rPr>
                        <m:t>𝑠𝑐𝑜𝑟𝑒</m:t>
                      </m:r>
                      <m:r>
                        <a:rPr lang="de-DE" sz="2200" b="0" i="1" smtClean="0">
                          <a:latin typeface="Cambria Math" panose="02040503050406030204" pitchFamily="18" charset="0"/>
                        </a:rPr>
                        <m:t>=−</m:t>
                      </m:r>
                      <m:r>
                        <a:rPr lang="de-DE" sz="2200" b="0" i="1" smtClean="0">
                          <a:latin typeface="Cambria Math" panose="02040503050406030204" pitchFamily="18" charset="0"/>
                        </a:rPr>
                        <m:t>𝑙𝑜𝑠𝑠</m:t>
                      </m:r>
                      <m:r>
                        <a:rPr lang="de-DE" sz="2200" b="0" i="1" smtClean="0">
                          <a:latin typeface="Cambria Math" panose="02040503050406030204" pitchFamily="18" charset="0"/>
                        </a:rPr>
                        <m:t>+</m:t>
                      </m:r>
                      <m:r>
                        <a:rPr lang="de-DE" sz="2200" b="0" i="1" smtClean="0">
                          <a:latin typeface="Cambria Math" panose="02040503050406030204" pitchFamily="18" charset="0"/>
                        </a:rPr>
                        <m:t>𝑆𝑆𝐼𝑀</m:t>
                      </m:r>
                      <m:r>
                        <a:rPr lang="de-DE" sz="2200" b="0" i="1" smtClean="0">
                          <a:latin typeface="Cambria Math" panose="02040503050406030204" pitchFamily="18" charset="0"/>
                        </a:rPr>
                        <m:t> −</m:t>
                      </m:r>
                      <m:r>
                        <a:rPr lang="de-DE" sz="2200" b="0" i="1" smtClean="0">
                          <a:latin typeface="Cambria Math" panose="02040503050406030204" pitchFamily="18" charset="0"/>
                        </a:rPr>
                        <m:t>𝐿𝑃𝐼𝑃𝑆</m:t>
                      </m:r>
                      <m:r>
                        <a:rPr lang="de-DE" sz="2200" b="0" i="1" smtClean="0">
                          <a:latin typeface="Cambria Math" panose="02040503050406030204" pitchFamily="18" charset="0"/>
                        </a:rPr>
                        <m:t>+ </m:t>
                      </m:r>
                      <m:f>
                        <m:fPr>
                          <m:ctrlPr>
                            <a:rPr lang="de-DE" sz="2200" b="0" i="1" smtClean="0">
                              <a:latin typeface="Cambria Math" panose="02040503050406030204" pitchFamily="18" charset="0"/>
                            </a:rPr>
                          </m:ctrlPr>
                        </m:fPr>
                        <m:num>
                          <m:r>
                            <a:rPr lang="de-DE" sz="2200" b="0" i="1" smtClean="0">
                              <a:latin typeface="Cambria Math" panose="02040503050406030204" pitchFamily="18" charset="0"/>
                            </a:rPr>
                            <m:t>𝑃𝑆𝑁𝑅</m:t>
                          </m:r>
                        </m:num>
                        <m:den>
                          <m:r>
                            <a:rPr lang="de-DE" sz="2200" b="0" i="1" smtClean="0">
                              <a:latin typeface="Cambria Math" panose="02040503050406030204" pitchFamily="18" charset="0"/>
                            </a:rPr>
                            <m:t>35</m:t>
                          </m:r>
                        </m:den>
                      </m:f>
                    </m:oMath>
                  </m:oMathPara>
                </a14:m>
                <a:endParaRPr lang="en-DE" sz="2200" dirty="0"/>
              </a:p>
            </p:txBody>
          </p:sp>
        </mc:Choice>
        <mc:Fallback xmlns="">
          <p:sp>
            <p:nvSpPr>
              <p:cNvPr id="15" name="TextBox 14">
                <a:extLst>
                  <a:ext uri="{FF2B5EF4-FFF2-40B4-BE49-F238E27FC236}">
                    <a16:creationId xmlns:a16="http://schemas.microsoft.com/office/drawing/2014/main" id="{2B3847D7-37BC-D124-0582-1A6169E1EDC2}"/>
                  </a:ext>
                </a:extLst>
              </p:cNvPr>
              <p:cNvSpPr txBox="1">
                <a:spLocks noRot="1" noChangeAspect="1" noMove="1" noResize="1" noEditPoints="1" noAdjustHandles="1" noChangeArrowheads="1" noChangeShapeType="1" noTextEdit="1"/>
              </p:cNvSpPr>
              <p:nvPr/>
            </p:nvSpPr>
            <p:spPr>
              <a:xfrm>
                <a:off x="383949" y="886430"/>
                <a:ext cx="5476477" cy="728405"/>
              </a:xfrm>
              <a:prstGeom prst="rect">
                <a:avLst/>
              </a:prstGeom>
              <a:blipFill>
                <a:blip r:embed="rId4"/>
                <a:stretch>
                  <a:fillRect b="-6780"/>
                </a:stretch>
              </a:blipFill>
            </p:spPr>
            <p:txBody>
              <a:bodyPr/>
              <a:lstStyle/>
              <a:p>
                <a:r>
                  <a:rPr lang="en-DE">
                    <a:noFill/>
                  </a:rPr>
                  <a:t> </a:t>
                </a:r>
              </a:p>
            </p:txBody>
          </p:sp>
        </mc:Fallback>
      </mc:AlternateContent>
      <p:grpSp>
        <p:nvGrpSpPr>
          <p:cNvPr id="37" name="Group 36">
            <a:extLst>
              <a:ext uri="{FF2B5EF4-FFF2-40B4-BE49-F238E27FC236}">
                <a16:creationId xmlns:a16="http://schemas.microsoft.com/office/drawing/2014/main" id="{DA0DC6D8-21FF-9222-C6B3-2C840D1E4788}"/>
              </a:ext>
            </a:extLst>
          </p:cNvPr>
          <p:cNvGrpSpPr/>
          <p:nvPr/>
        </p:nvGrpSpPr>
        <p:grpSpPr>
          <a:xfrm>
            <a:off x="6900952" y="1317323"/>
            <a:ext cx="4264354" cy="4429031"/>
            <a:chOff x="7363047" y="1919693"/>
            <a:chExt cx="2429850" cy="3442111"/>
          </a:xfrm>
        </p:grpSpPr>
        <p:grpSp>
          <p:nvGrpSpPr>
            <p:cNvPr id="21" name="Group 20">
              <a:extLst>
                <a:ext uri="{FF2B5EF4-FFF2-40B4-BE49-F238E27FC236}">
                  <a16:creationId xmlns:a16="http://schemas.microsoft.com/office/drawing/2014/main" id="{C457FBA7-82D3-2B8F-5153-8DD7A60E19A6}"/>
                </a:ext>
              </a:extLst>
            </p:cNvPr>
            <p:cNvGrpSpPr/>
            <p:nvPr/>
          </p:nvGrpSpPr>
          <p:grpSpPr>
            <a:xfrm>
              <a:off x="7363049" y="1919693"/>
              <a:ext cx="2268882" cy="883703"/>
              <a:chOff x="7560918" y="2669571"/>
              <a:chExt cx="4047675" cy="883703"/>
            </a:xfrm>
          </p:grpSpPr>
          <p:sp>
            <p:nvSpPr>
              <p:cNvPr id="17" name="Right Arrow 16">
                <a:extLst>
                  <a:ext uri="{FF2B5EF4-FFF2-40B4-BE49-F238E27FC236}">
                    <a16:creationId xmlns:a16="http://schemas.microsoft.com/office/drawing/2014/main" id="{78793608-F5D0-842B-107E-D32DAF6F37F8}"/>
                  </a:ext>
                </a:extLst>
              </p:cNvPr>
              <p:cNvSpPr/>
              <p:nvPr/>
            </p:nvSpPr>
            <p:spPr>
              <a:xfrm>
                <a:off x="7884543" y="3010349"/>
                <a:ext cx="3400425" cy="542925"/>
              </a:xfrm>
              <a:prstGeom prst="rightArrow">
                <a:avLst/>
              </a:prstGeom>
              <a:gradFill flip="none" rotWithShape="1">
                <a:gsLst>
                  <a:gs pos="0">
                    <a:schemeClr val="accent3"/>
                  </a:gs>
                  <a:gs pos="80000">
                    <a:schemeClr val="accent5">
                      <a:lumMod val="97000"/>
                      <a:lumOff val="3000"/>
                    </a:schemeClr>
                  </a:gs>
                  <a:gs pos="100000">
                    <a:schemeClr val="accent5">
                      <a:lumMod val="60000"/>
                      <a:lumOff val="40000"/>
                    </a:schemeClr>
                  </a:gs>
                </a:gsLst>
                <a:lin ang="108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err="1">
                  <a:solidFill>
                    <a:schemeClr val="tx1"/>
                  </a:solidFill>
                </a:endParaRPr>
              </a:p>
            </p:txBody>
          </p:sp>
          <p:sp>
            <p:nvSpPr>
              <p:cNvPr id="18" name="TextBox 17">
                <a:extLst>
                  <a:ext uri="{FF2B5EF4-FFF2-40B4-BE49-F238E27FC236}">
                    <a16:creationId xmlns:a16="http://schemas.microsoft.com/office/drawing/2014/main" id="{60AB0DAF-3D56-61A1-E312-7BB49EAFF51E}"/>
                  </a:ext>
                </a:extLst>
              </p:cNvPr>
              <p:cNvSpPr txBox="1"/>
              <p:nvPr/>
            </p:nvSpPr>
            <p:spPr>
              <a:xfrm>
                <a:off x="7560918" y="3097145"/>
                <a:ext cx="323625" cy="369332"/>
              </a:xfrm>
              <a:prstGeom prst="rect">
                <a:avLst/>
              </a:prstGeom>
              <a:noFill/>
            </p:spPr>
            <p:txBody>
              <a:bodyPr wrap="square" rtlCol="0" anchor="ctr">
                <a:spAutoFit/>
              </a:bodyPr>
              <a:lstStyle/>
              <a:p>
                <a:pPr algn="ctr"/>
                <a:r>
                  <a:rPr lang="en-DE" b="1" dirty="0"/>
                  <a:t>0</a:t>
                </a:r>
              </a:p>
            </p:txBody>
          </p:sp>
          <p:sp>
            <p:nvSpPr>
              <p:cNvPr id="19" name="TextBox 18">
                <a:extLst>
                  <a:ext uri="{FF2B5EF4-FFF2-40B4-BE49-F238E27FC236}">
                    <a16:creationId xmlns:a16="http://schemas.microsoft.com/office/drawing/2014/main" id="{F81C5248-DF36-E3FA-0656-D5020C57D63F}"/>
                  </a:ext>
                </a:extLst>
              </p:cNvPr>
              <p:cNvSpPr txBox="1"/>
              <p:nvPr/>
            </p:nvSpPr>
            <p:spPr>
              <a:xfrm>
                <a:off x="11284968" y="3099288"/>
                <a:ext cx="323625" cy="369332"/>
              </a:xfrm>
              <a:prstGeom prst="rect">
                <a:avLst/>
              </a:prstGeom>
              <a:noFill/>
            </p:spPr>
            <p:txBody>
              <a:bodyPr wrap="square" rtlCol="0" anchor="ctr">
                <a:spAutoFit/>
              </a:bodyPr>
              <a:lstStyle/>
              <a:p>
                <a:pPr algn="ctr"/>
                <a:r>
                  <a:rPr lang="en-DE" b="1" dirty="0"/>
                  <a:t>1</a:t>
                </a:r>
              </a:p>
            </p:txBody>
          </p:sp>
          <p:sp>
            <p:nvSpPr>
              <p:cNvPr id="20" name="TextBox 19">
                <a:extLst>
                  <a:ext uri="{FF2B5EF4-FFF2-40B4-BE49-F238E27FC236}">
                    <a16:creationId xmlns:a16="http://schemas.microsoft.com/office/drawing/2014/main" id="{16CB397B-0E46-34C2-CDC9-8986B59D2C74}"/>
                  </a:ext>
                </a:extLst>
              </p:cNvPr>
              <p:cNvSpPr txBox="1"/>
              <p:nvPr/>
            </p:nvSpPr>
            <p:spPr>
              <a:xfrm>
                <a:off x="8171712" y="2669571"/>
                <a:ext cx="2789631" cy="502309"/>
              </a:xfrm>
              <a:prstGeom prst="rect">
                <a:avLst/>
              </a:prstGeom>
              <a:noFill/>
            </p:spPr>
            <p:txBody>
              <a:bodyPr wrap="square" rtlCol="0" anchor="ctr">
                <a:spAutoFit/>
              </a:bodyPr>
              <a:lstStyle/>
              <a:p>
                <a:pPr algn="ctr"/>
                <a:r>
                  <a:rPr lang="en-DE" b="1" dirty="0"/>
                  <a:t>S</a:t>
                </a:r>
                <a:r>
                  <a:rPr lang="en-DE" dirty="0"/>
                  <a:t>tructure </a:t>
                </a:r>
                <a:r>
                  <a:rPr lang="en-DE" b="1" dirty="0"/>
                  <a:t>S</a:t>
                </a:r>
                <a:r>
                  <a:rPr lang="en-DE" dirty="0"/>
                  <a:t>imilarity </a:t>
                </a:r>
                <a:r>
                  <a:rPr lang="en-DE" b="1" dirty="0"/>
                  <a:t>I</a:t>
                </a:r>
                <a:r>
                  <a:rPr lang="en-DE" dirty="0"/>
                  <a:t>ndex </a:t>
                </a:r>
                <a:r>
                  <a:rPr lang="en-DE" b="1" dirty="0"/>
                  <a:t>M</a:t>
                </a:r>
                <a:r>
                  <a:rPr lang="en-DE" dirty="0"/>
                  <a:t>easurement </a:t>
                </a:r>
                <a:r>
                  <a:rPr lang="en-DE" b="1" dirty="0"/>
                  <a:t>(SSIM)</a:t>
                </a:r>
              </a:p>
            </p:txBody>
          </p:sp>
        </p:grpSp>
        <p:grpSp>
          <p:nvGrpSpPr>
            <p:cNvPr id="22" name="Group 21">
              <a:extLst>
                <a:ext uri="{FF2B5EF4-FFF2-40B4-BE49-F238E27FC236}">
                  <a16:creationId xmlns:a16="http://schemas.microsoft.com/office/drawing/2014/main" id="{A895273C-0EB4-A08F-C1C9-5BB53E8594ED}"/>
                </a:ext>
              </a:extLst>
            </p:cNvPr>
            <p:cNvGrpSpPr/>
            <p:nvPr/>
          </p:nvGrpSpPr>
          <p:grpSpPr>
            <a:xfrm>
              <a:off x="7363049" y="2780306"/>
              <a:ext cx="2268882" cy="867865"/>
              <a:chOff x="7560918" y="2685409"/>
              <a:chExt cx="4047675" cy="867865"/>
            </a:xfrm>
          </p:grpSpPr>
          <p:sp>
            <p:nvSpPr>
              <p:cNvPr id="26" name="TextBox 25">
                <a:extLst>
                  <a:ext uri="{FF2B5EF4-FFF2-40B4-BE49-F238E27FC236}">
                    <a16:creationId xmlns:a16="http://schemas.microsoft.com/office/drawing/2014/main" id="{0A871280-CDD1-515A-EFEA-9D8C65817842}"/>
                  </a:ext>
                </a:extLst>
              </p:cNvPr>
              <p:cNvSpPr txBox="1"/>
              <p:nvPr/>
            </p:nvSpPr>
            <p:spPr>
              <a:xfrm>
                <a:off x="7955111" y="2685409"/>
                <a:ext cx="3168044" cy="502309"/>
              </a:xfrm>
              <a:prstGeom prst="rect">
                <a:avLst/>
              </a:prstGeom>
              <a:noFill/>
            </p:spPr>
            <p:txBody>
              <a:bodyPr wrap="square" rtlCol="0" anchor="ctr">
                <a:spAutoFit/>
              </a:bodyPr>
              <a:lstStyle/>
              <a:p>
                <a:pPr algn="ctr"/>
                <a:r>
                  <a:rPr lang="en-GB" b="1" dirty="0"/>
                  <a:t>L</a:t>
                </a:r>
                <a:r>
                  <a:rPr lang="en-GB" dirty="0"/>
                  <a:t>earned </a:t>
                </a:r>
                <a:r>
                  <a:rPr lang="en-GB" b="1" dirty="0"/>
                  <a:t>P</a:t>
                </a:r>
                <a:r>
                  <a:rPr lang="en-GB" dirty="0"/>
                  <a:t>erceptual </a:t>
                </a:r>
                <a:r>
                  <a:rPr lang="en-GB" b="1" dirty="0"/>
                  <a:t>I</a:t>
                </a:r>
                <a:r>
                  <a:rPr lang="en-GB" dirty="0"/>
                  <a:t>mage </a:t>
                </a:r>
                <a:r>
                  <a:rPr lang="en-GB" b="1" dirty="0"/>
                  <a:t>P</a:t>
                </a:r>
                <a:r>
                  <a:rPr lang="en-GB" dirty="0"/>
                  <a:t>atch </a:t>
                </a:r>
                <a:r>
                  <a:rPr lang="en-GB" b="1" dirty="0"/>
                  <a:t>S</a:t>
                </a:r>
                <a:r>
                  <a:rPr lang="en-GB" dirty="0"/>
                  <a:t>imilarity (</a:t>
                </a:r>
                <a:r>
                  <a:rPr lang="en-DE" b="1" dirty="0"/>
                  <a:t>LPIPS</a:t>
                </a:r>
                <a:r>
                  <a:rPr lang="en-DE" dirty="0"/>
                  <a:t>)</a:t>
                </a:r>
              </a:p>
            </p:txBody>
          </p:sp>
          <p:sp>
            <p:nvSpPr>
              <p:cNvPr id="23" name="Right Arrow 22">
                <a:extLst>
                  <a:ext uri="{FF2B5EF4-FFF2-40B4-BE49-F238E27FC236}">
                    <a16:creationId xmlns:a16="http://schemas.microsoft.com/office/drawing/2014/main" id="{B587B371-6000-DAA7-8EB5-0CEE235727F2}"/>
                  </a:ext>
                </a:extLst>
              </p:cNvPr>
              <p:cNvSpPr/>
              <p:nvPr/>
            </p:nvSpPr>
            <p:spPr>
              <a:xfrm>
                <a:off x="7884543" y="3010349"/>
                <a:ext cx="3400425" cy="542925"/>
              </a:xfrm>
              <a:prstGeom prst="rightArrow">
                <a:avLst/>
              </a:prstGeom>
              <a:gradFill flip="none" rotWithShape="1">
                <a:gsLst>
                  <a:gs pos="100000">
                    <a:schemeClr val="accent3"/>
                  </a:gs>
                  <a:gs pos="17000">
                    <a:schemeClr val="accent5">
                      <a:lumMod val="97000"/>
                      <a:lumOff val="3000"/>
                    </a:schemeClr>
                  </a:gs>
                  <a:gs pos="0">
                    <a:schemeClr val="accent5">
                      <a:lumMod val="60000"/>
                      <a:lumOff val="40000"/>
                    </a:schemeClr>
                  </a:gs>
                </a:gsLst>
                <a:lin ang="108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err="1">
                  <a:solidFill>
                    <a:schemeClr val="tx1"/>
                  </a:solidFill>
                </a:endParaRPr>
              </a:p>
            </p:txBody>
          </p:sp>
          <p:sp>
            <p:nvSpPr>
              <p:cNvPr id="24" name="TextBox 23">
                <a:extLst>
                  <a:ext uri="{FF2B5EF4-FFF2-40B4-BE49-F238E27FC236}">
                    <a16:creationId xmlns:a16="http://schemas.microsoft.com/office/drawing/2014/main" id="{C1D551B4-E968-CFB9-08B0-A6FA09388356}"/>
                  </a:ext>
                </a:extLst>
              </p:cNvPr>
              <p:cNvSpPr txBox="1"/>
              <p:nvPr/>
            </p:nvSpPr>
            <p:spPr>
              <a:xfrm>
                <a:off x="7560918" y="3097145"/>
                <a:ext cx="323625" cy="369332"/>
              </a:xfrm>
              <a:prstGeom prst="rect">
                <a:avLst/>
              </a:prstGeom>
              <a:noFill/>
            </p:spPr>
            <p:txBody>
              <a:bodyPr wrap="square" rtlCol="0" anchor="ctr">
                <a:spAutoFit/>
              </a:bodyPr>
              <a:lstStyle/>
              <a:p>
                <a:pPr algn="ctr"/>
                <a:r>
                  <a:rPr lang="en-DE" b="1" dirty="0"/>
                  <a:t>0</a:t>
                </a:r>
              </a:p>
            </p:txBody>
          </p:sp>
          <p:sp>
            <p:nvSpPr>
              <p:cNvPr id="25" name="TextBox 24">
                <a:extLst>
                  <a:ext uri="{FF2B5EF4-FFF2-40B4-BE49-F238E27FC236}">
                    <a16:creationId xmlns:a16="http://schemas.microsoft.com/office/drawing/2014/main" id="{A71F8524-5687-EF7B-5A01-2D909B33CD3C}"/>
                  </a:ext>
                </a:extLst>
              </p:cNvPr>
              <p:cNvSpPr txBox="1"/>
              <p:nvPr/>
            </p:nvSpPr>
            <p:spPr>
              <a:xfrm>
                <a:off x="11284968" y="3099288"/>
                <a:ext cx="323625" cy="369332"/>
              </a:xfrm>
              <a:prstGeom prst="rect">
                <a:avLst/>
              </a:prstGeom>
              <a:noFill/>
            </p:spPr>
            <p:txBody>
              <a:bodyPr wrap="square" rtlCol="0" anchor="ctr">
                <a:spAutoFit/>
              </a:bodyPr>
              <a:lstStyle/>
              <a:p>
                <a:pPr algn="ctr"/>
                <a:r>
                  <a:rPr lang="en-DE" b="1" dirty="0"/>
                  <a:t>1</a:t>
                </a:r>
              </a:p>
            </p:txBody>
          </p:sp>
        </p:grpSp>
        <p:grpSp>
          <p:nvGrpSpPr>
            <p:cNvPr id="27" name="Group 26">
              <a:extLst>
                <a:ext uri="{FF2B5EF4-FFF2-40B4-BE49-F238E27FC236}">
                  <a16:creationId xmlns:a16="http://schemas.microsoft.com/office/drawing/2014/main" id="{9D0F21D8-DC55-FF86-AB2E-F914A3453A67}"/>
                </a:ext>
              </a:extLst>
            </p:cNvPr>
            <p:cNvGrpSpPr/>
            <p:nvPr/>
          </p:nvGrpSpPr>
          <p:grpSpPr>
            <a:xfrm>
              <a:off x="7363047" y="3641610"/>
              <a:ext cx="2429848" cy="863377"/>
              <a:chOff x="7560918" y="2745337"/>
              <a:chExt cx="4334838" cy="863377"/>
            </a:xfrm>
          </p:grpSpPr>
          <p:sp>
            <p:nvSpPr>
              <p:cNvPr id="28" name="Right Arrow 27">
                <a:extLst>
                  <a:ext uri="{FF2B5EF4-FFF2-40B4-BE49-F238E27FC236}">
                    <a16:creationId xmlns:a16="http://schemas.microsoft.com/office/drawing/2014/main" id="{13C5980B-88CF-F2ED-89D9-677B2483DF9A}"/>
                  </a:ext>
                </a:extLst>
              </p:cNvPr>
              <p:cNvSpPr/>
              <p:nvPr/>
            </p:nvSpPr>
            <p:spPr>
              <a:xfrm>
                <a:off x="7884542" y="3065789"/>
                <a:ext cx="3400425" cy="542925"/>
              </a:xfrm>
              <a:prstGeom prst="rightArrow">
                <a:avLst/>
              </a:prstGeom>
              <a:gradFill flip="none" rotWithShape="1">
                <a:gsLst>
                  <a:gs pos="0">
                    <a:schemeClr val="accent3"/>
                  </a:gs>
                  <a:gs pos="100000">
                    <a:schemeClr val="accent5">
                      <a:lumMod val="97000"/>
                      <a:lumOff val="3000"/>
                    </a:schemeClr>
                  </a:gs>
                  <a:gs pos="100000">
                    <a:schemeClr val="accent5">
                      <a:lumMod val="60000"/>
                      <a:lumOff val="40000"/>
                    </a:schemeClr>
                  </a:gs>
                </a:gsLst>
                <a:lin ang="108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err="1">
                  <a:solidFill>
                    <a:schemeClr val="tx1"/>
                  </a:solidFill>
                </a:endParaRPr>
              </a:p>
            </p:txBody>
          </p:sp>
          <p:sp>
            <p:nvSpPr>
              <p:cNvPr id="29" name="TextBox 28">
                <a:extLst>
                  <a:ext uri="{FF2B5EF4-FFF2-40B4-BE49-F238E27FC236}">
                    <a16:creationId xmlns:a16="http://schemas.microsoft.com/office/drawing/2014/main" id="{88974F2E-E4FE-6D95-B79D-A45EB4EBDE76}"/>
                  </a:ext>
                </a:extLst>
              </p:cNvPr>
              <p:cNvSpPr txBox="1"/>
              <p:nvPr/>
            </p:nvSpPr>
            <p:spPr>
              <a:xfrm>
                <a:off x="7560918" y="3152585"/>
                <a:ext cx="323625" cy="369332"/>
              </a:xfrm>
              <a:prstGeom prst="rect">
                <a:avLst/>
              </a:prstGeom>
              <a:noFill/>
            </p:spPr>
            <p:txBody>
              <a:bodyPr wrap="square" rtlCol="0" anchor="ctr">
                <a:spAutoFit/>
              </a:bodyPr>
              <a:lstStyle/>
              <a:p>
                <a:pPr algn="ctr"/>
                <a:r>
                  <a:rPr lang="en-DE" b="1" dirty="0"/>
                  <a:t>0</a:t>
                </a:r>
              </a:p>
            </p:txBody>
          </p:sp>
          <p:sp>
            <p:nvSpPr>
              <p:cNvPr id="30" name="TextBox 29">
                <a:extLst>
                  <a:ext uri="{FF2B5EF4-FFF2-40B4-BE49-F238E27FC236}">
                    <a16:creationId xmlns:a16="http://schemas.microsoft.com/office/drawing/2014/main" id="{F49C99C4-3422-601E-5B10-61751875F8B7}"/>
                  </a:ext>
                </a:extLst>
              </p:cNvPr>
              <p:cNvSpPr txBox="1"/>
              <p:nvPr/>
            </p:nvSpPr>
            <p:spPr>
              <a:xfrm>
                <a:off x="11284966" y="3077785"/>
                <a:ext cx="610790" cy="523220"/>
              </a:xfrm>
              <a:prstGeom prst="rect">
                <a:avLst/>
              </a:prstGeom>
              <a:noFill/>
            </p:spPr>
            <p:txBody>
              <a:bodyPr wrap="square" rtlCol="0" anchor="ctr">
                <a:spAutoFit/>
              </a:bodyPr>
              <a:lstStyle/>
              <a:p>
                <a:pPr algn="ctr"/>
                <a:r>
                  <a:rPr lang="en-DE" sz="2800" b="1" i="0" u="none" strike="noStrike" dirty="0">
                    <a:solidFill>
                      <a:srgbClr val="333333"/>
                    </a:solidFill>
                    <a:effectLst/>
                    <a:latin typeface="Arial" panose="020B0604020202020204" pitchFamily="34" charset="0"/>
                  </a:rPr>
                  <a:t>∞</a:t>
                </a:r>
                <a:endParaRPr lang="en-DE" b="1" dirty="0"/>
              </a:p>
            </p:txBody>
          </p:sp>
          <p:sp>
            <p:nvSpPr>
              <p:cNvPr id="31" name="TextBox 30">
                <a:extLst>
                  <a:ext uri="{FF2B5EF4-FFF2-40B4-BE49-F238E27FC236}">
                    <a16:creationId xmlns:a16="http://schemas.microsoft.com/office/drawing/2014/main" id="{67BEEC37-1EF3-BFD7-892D-478368350C0A}"/>
                  </a:ext>
                </a:extLst>
              </p:cNvPr>
              <p:cNvSpPr txBox="1"/>
              <p:nvPr/>
            </p:nvSpPr>
            <p:spPr>
              <a:xfrm>
                <a:off x="8306132" y="2745337"/>
                <a:ext cx="2466009" cy="502309"/>
              </a:xfrm>
              <a:prstGeom prst="rect">
                <a:avLst/>
              </a:prstGeom>
              <a:noFill/>
            </p:spPr>
            <p:txBody>
              <a:bodyPr wrap="square" rtlCol="0" anchor="ctr">
                <a:spAutoFit/>
              </a:bodyPr>
              <a:lstStyle/>
              <a:p>
                <a:pPr algn="ctr"/>
                <a:r>
                  <a:rPr lang="en-DE" b="1" dirty="0"/>
                  <a:t>P</a:t>
                </a:r>
                <a:r>
                  <a:rPr lang="en-DE" dirty="0"/>
                  <a:t>eak </a:t>
                </a:r>
                <a:r>
                  <a:rPr lang="en-DE" b="1" dirty="0"/>
                  <a:t>S</a:t>
                </a:r>
                <a:r>
                  <a:rPr lang="en-DE" dirty="0"/>
                  <a:t>ignal-to-</a:t>
                </a:r>
                <a:r>
                  <a:rPr lang="en-DE" b="1" dirty="0"/>
                  <a:t>N</a:t>
                </a:r>
                <a:r>
                  <a:rPr lang="en-DE" dirty="0"/>
                  <a:t>oise </a:t>
                </a:r>
                <a:r>
                  <a:rPr lang="en-DE" b="1" dirty="0"/>
                  <a:t>R</a:t>
                </a:r>
                <a:r>
                  <a:rPr lang="en-DE" dirty="0"/>
                  <a:t>atio (</a:t>
                </a:r>
                <a:r>
                  <a:rPr lang="en-DE" b="1" dirty="0"/>
                  <a:t>PSNR</a:t>
                </a:r>
                <a:r>
                  <a:rPr lang="en-DE" dirty="0"/>
                  <a:t>)</a:t>
                </a:r>
              </a:p>
            </p:txBody>
          </p:sp>
        </p:grpSp>
        <p:grpSp>
          <p:nvGrpSpPr>
            <p:cNvPr id="32" name="Group 31">
              <a:extLst>
                <a:ext uri="{FF2B5EF4-FFF2-40B4-BE49-F238E27FC236}">
                  <a16:creationId xmlns:a16="http://schemas.microsoft.com/office/drawing/2014/main" id="{D5A0BFA7-B5EE-BDCC-B77D-05C9DFD9E240}"/>
                </a:ext>
              </a:extLst>
            </p:cNvPr>
            <p:cNvGrpSpPr/>
            <p:nvPr/>
          </p:nvGrpSpPr>
          <p:grpSpPr>
            <a:xfrm>
              <a:off x="7363048" y="4536343"/>
              <a:ext cx="2429849" cy="825461"/>
              <a:chOff x="7560918" y="2727813"/>
              <a:chExt cx="4334839" cy="825461"/>
            </a:xfrm>
          </p:grpSpPr>
          <p:sp>
            <p:nvSpPr>
              <p:cNvPr id="33" name="Right Arrow 32">
                <a:extLst>
                  <a:ext uri="{FF2B5EF4-FFF2-40B4-BE49-F238E27FC236}">
                    <a16:creationId xmlns:a16="http://schemas.microsoft.com/office/drawing/2014/main" id="{5DA90DEE-45B9-37FD-5E40-252DB23FF107}"/>
                  </a:ext>
                </a:extLst>
              </p:cNvPr>
              <p:cNvSpPr/>
              <p:nvPr/>
            </p:nvSpPr>
            <p:spPr>
              <a:xfrm>
                <a:off x="7884543" y="3010349"/>
                <a:ext cx="3400425" cy="542925"/>
              </a:xfrm>
              <a:prstGeom prst="rightArrow">
                <a:avLst/>
              </a:prstGeom>
              <a:gradFill flip="none" rotWithShape="1">
                <a:gsLst>
                  <a:gs pos="100000">
                    <a:schemeClr val="accent3"/>
                  </a:gs>
                  <a:gs pos="6000">
                    <a:schemeClr val="accent5">
                      <a:lumMod val="97000"/>
                      <a:lumOff val="3000"/>
                    </a:schemeClr>
                  </a:gs>
                  <a:gs pos="0">
                    <a:schemeClr val="accent5">
                      <a:lumMod val="60000"/>
                      <a:lumOff val="40000"/>
                    </a:schemeClr>
                  </a:gs>
                </a:gsLst>
                <a:lin ang="108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err="1">
                  <a:solidFill>
                    <a:schemeClr val="tx1"/>
                  </a:solidFill>
                </a:endParaRPr>
              </a:p>
            </p:txBody>
          </p:sp>
          <p:sp>
            <p:nvSpPr>
              <p:cNvPr id="34" name="TextBox 33">
                <a:extLst>
                  <a:ext uri="{FF2B5EF4-FFF2-40B4-BE49-F238E27FC236}">
                    <a16:creationId xmlns:a16="http://schemas.microsoft.com/office/drawing/2014/main" id="{E7835605-9B00-5C90-EB99-67F153E931B5}"/>
                  </a:ext>
                </a:extLst>
              </p:cNvPr>
              <p:cNvSpPr txBox="1"/>
              <p:nvPr/>
            </p:nvSpPr>
            <p:spPr>
              <a:xfrm>
                <a:off x="7560918" y="3097145"/>
                <a:ext cx="323625" cy="369332"/>
              </a:xfrm>
              <a:prstGeom prst="rect">
                <a:avLst/>
              </a:prstGeom>
              <a:noFill/>
            </p:spPr>
            <p:txBody>
              <a:bodyPr wrap="square" rtlCol="0" anchor="ctr">
                <a:spAutoFit/>
              </a:bodyPr>
              <a:lstStyle/>
              <a:p>
                <a:pPr algn="ctr"/>
                <a:r>
                  <a:rPr lang="en-DE" b="1" dirty="0"/>
                  <a:t>0</a:t>
                </a:r>
              </a:p>
            </p:txBody>
          </p:sp>
          <p:sp>
            <p:nvSpPr>
              <p:cNvPr id="35" name="TextBox 34">
                <a:extLst>
                  <a:ext uri="{FF2B5EF4-FFF2-40B4-BE49-F238E27FC236}">
                    <a16:creationId xmlns:a16="http://schemas.microsoft.com/office/drawing/2014/main" id="{92A28D02-55DE-0F1B-BFC5-F27554DE850F}"/>
                  </a:ext>
                </a:extLst>
              </p:cNvPr>
              <p:cNvSpPr txBox="1"/>
              <p:nvPr/>
            </p:nvSpPr>
            <p:spPr>
              <a:xfrm>
                <a:off x="11284967" y="3022345"/>
                <a:ext cx="610790" cy="523220"/>
              </a:xfrm>
              <a:prstGeom prst="rect">
                <a:avLst/>
              </a:prstGeom>
              <a:noFill/>
            </p:spPr>
            <p:txBody>
              <a:bodyPr wrap="square" rtlCol="0" anchor="ctr">
                <a:spAutoFit/>
              </a:bodyPr>
              <a:lstStyle/>
              <a:p>
                <a:pPr algn="ctr"/>
                <a:r>
                  <a:rPr lang="en-DE" sz="2800" b="1" i="0" u="none" strike="noStrike" dirty="0">
                    <a:solidFill>
                      <a:srgbClr val="333333"/>
                    </a:solidFill>
                    <a:effectLst/>
                    <a:latin typeface="Arial" panose="020B0604020202020204" pitchFamily="34" charset="0"/>
                  </a:rPr>
                  <a:t>∞</a:t>
                </a:r>
                <a:endParaRPr lang="en-DE" b="1" dirty="0"/>
              </a:p>
            </p:txBody>
          </p:sp>
          <p:sp>
            <p:nvSpPr>
              <p:cNvPr id="36" name="TextBox 35">
                <a:extLst>
                  <a:ext uri="{FF2B5EF4-FFF2-40B4-BE49-F238E27FC236}">
                    <a16:creationId xmlns:a16="http://schemas.microsoft.com/office/drawing/2014/main" id="{9E9428FB-9069-E1BE-AC5A-9B701663B842}"/>
                  </a:ext>
                </a:extLst>
              </p:cNvPr>
              <p:cNvSpPr txBox="1"/>
              <p:nvPr/>
            </p:nvSpPr>
            <p:spPr>
              <a:xfrm>
                <a:off x="8495334" y="2727813"/>
                <a:ext cx="2178842" cy="369332"/>
              </a:xfrm>
              <a:prstGeom prst="rect">
                <a:avLst/>
              </a:prstGeom>
              <a:noFill/>
            </p:spPr>
            <p:txBody>
              <a:bodyPr wrap="square" rtlCol="0" anchor="ctr">
                <a:spAutoFit/>
              </a:bodyPr>
              <a:lstStyle/>
              <a:p>
                <a:pPr algn="ctr"/>
                <a:r>
                  <a:rPr lang="en-DE" dirty="0"/>
                  <a:t>Loss</a:t>
                </a:r>
              </a:p>
            </p:txBody>
          </p:sp>
        </p:grpSp>
      </p:grpSp>
      <p:cxnSp>
        <p:nvCxnSpPr>
          <p:cNvPr id="41" name="Curved Connector 40">
            <a:extLst>
              <a:ext uri="{FF2B5EF4-FFF2-40B4-BE49-F238E27FC236}">
                <a16:creationId xmlns:a16="http://schemas.microsoft.com/office/drawing/2014/main" id="{B34873E6-CEA1-9313-1AC2-274E0C15D6FB}"/>
              </a:ext>
            </a:extLst>
          </p:cNvPr>
          <p:cNvCxnSpPr>
            <a:cxnSpLocks/>
            <a:stCxn id="8" idx="1"/>
          </p:cNvCxnSpPr>
          <p:nvPr/>
        </p:nvCxnSpPr>
        <p:spPr>
          <a:xfrm rot="10800000" flipH="1">
            <a:off x="383948" y="1463040"/>
            <a:ext cx="324711" cy="2457664"/>
          </a:xfrm>
          <a:prstGeom prst="curvedConnector4">
            <a:avLst>
              <a:gd name="adj1" fmla="val -70401"/>
              <a:gd name="adj2" fmla="val 94291"/>
            </a:avLst>
          </a:prstGeom>
          <a:ln w="381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3654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955F74-9A26-8045-50D3-F1E7F596EE5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B24E237-0CF4-AC2F-1619-A39CF41E0E97}"/>
              </a:ext>
            </a:extLst>
          </p:cNvPr>
          <p:cNvSpPr>
            <a:spLocks noGrp="1"/>
          </p:cNvSpPr>
          <p:nvPr>
            <p:ph type="title"/>
          </p:nvPr>
        </p:nvSpPr>
        <p:spPr/>
        <p:txBody>
          <a:bodyPr/>
          <a:lstStyle/>
          <a:p>
            <a:r>
              <a:rPr lang="de-DE" dirty="0" err="1"/>
              <a:t>Results</a:t>
            </a:r>
            <a:r>
              <a:rPr lang="de-DE" dirty="0"/>
              <a:t> (Hyperparameter </a:t>
            </a:r>
            <a:r>
              <a:rPr lang="de-DE" dirty="0" err="1"/>
              <a:t>optimization</a:t>
            </a:r>
            <a:r>
              <a:rPr lang="de-DE" dirty="0"/>
              <a:t>)</a:t>
            </a:r>
          </a:p>
        </p:txBody>
      </p:sp>
      <p:sp>
        <p:nvSpPr>
          <p:cNvPr id="4" name="Datumsplatzhalter 3">
            <a:extLst>
              <a:ext uri="{FF2B5EF4-FFF2-40B4-BE49-F238E27FC236}">
                <a16:creationId xmlns:a16="http://schemas.microsoft.com/office/drawing/2014/main" id="{2B43DB9D-1562-3D34-2431-0943FC4F2F58}"/>
              </a:ext>
            </a:extLst>
          </p:cNvPr>
          <p:cNvSpPr>
            <a:spLocks noGrp="1"/>
          </p:cNvSpPr>
          <p:nvPr>
            <p:ph type="dt" sz="half" idx="10"/>
          </p:nvPr>
        </p:nvSpPr>
        <p:spPr/>
        <p:txBody>
          <a:bodyPr/>
          <a:lstStyle/>
          <a:p>
            <a:pPr algn="l"/>
            <a:fld id="{F887C18F-21B2-48B8-9586-9343C0AE58EE}" type="datetime1">
              <a:rPr lang="de-DE" smtClean="0"/>
              <a:t>20.11.24</a:t>
            </a:fld>
            <a:endParaRPr lang="de-DE" dirty="0"/>
          </a:p>
        </p:txBody>
      </p:sp>
      <p:sp>
        <p:nvSpPr>
          <p:cNvPr id="5" name="Fußzeilenplatzhalter 4">
            <a:extLst>
              <a:ext uri="{FF2B5EF4-FFF2-40B4-BE49-F238E27FC236}">
                <a16:creationId xmlns:a16="http://schemas.microsoft.com/office/drawing/2014/main" id="{DC2FDE66-5B12-C155-BDE5-4E0FA150E2F5}"/>
              </a:ext>
            </a:extLst>
          </p:cNvPr>
          <p:cNvSpPr>
            <a:spLocks noGrp="1"/>
          </p:cNvSpPr>
          <p:nvPr>
            <p:ph type="ftr" sz="quarter" idx="11"/>
          </p:nvPr>
        </p:nvSpPr>
        <p:spPr/>
        <p:txBody>
          <a:bodyPr/>
          <a:lstStyle/>
          <a:p>
            <a:r>
              <a:rPr lang="en-US" dirty="0" err="1"/>
              <a:t>Utkucan</a:t>
            </a:r>
            <a:r>
              <a:rPr lang="en-US" dirty="0"/>
              <a:t> </a:t>
            </a:r>
            <a:r>
              <a:rPr lang="en-US" dirty="0" err="1"/>
              <a:t>Genc</a:t>
            </a:r>
            <a:endParaRPr lang="en-US" dirty="0"/>
          </a:p>
        </p:txBody>
      </p:sp>
      <p:sp>
        <p:nvSpPr>
          <p:cNvPr id="6" name="Foliennummernplatzhalter 5">
            <a:extLst>
              <a:ext uri="{FF2B5EF4-FFF2-40B4-BE49-F238E27FC236}">
                <a16:creationId xmlns:a16="http://schemas.microsoft.com/office/drawing/2014/main" id="{F15960FD-FFF6-DB27-C04B-264525FBDFB3}"/>
              </a:ext>
            </a:extLst>
          </p:cNvPr>
          <p:cNvSpPr>
            <a:spLocks noGrp="1"/>
          </p:cNvSpPr>
          <p:nvPr>
            <p:ph type="sldNum" sz="quarter" idx="12"/>
          </p:nvPr>
        </p:nvSpPr>
        <p:spPr/>
        <p:txBody>
          <a:bodyPr/>
          <a:lstStyle/>
          <a:p>
            <a:fld id="{4D01E63C-D794-4429-8564-635E6253AC5C}" type="slidenum">
              <a:rPr lang="en-US" smtClean="0"/>
              <a:pPr/>
              <a:t>23</a:t>
            </a:fld>
            <a:endParaRPr lang="en-US" dirty="0"/>
          </a:p>
        </p:txBody>
      </p:sp>
      <p:pic>
        <p:nvPicPr>
          <p:cNvPr id="8" name="Picture 7" descr="A graph of different colored lines&#10;&#10;Description automatically generated">
            <a:extLst>
              <a:ext uri="{FF2B5EF4-FFF2-40B4-BE49-F238E27FC236}">
                <a16:creationId xmlns:a16="http://schemas.microsoft.com/office/drawing/2014/main" id="{E43A999D-1E50-05F0-1F1A-4749B3002A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949" y="1743659"/>
            <a:ext cx="5476477" cy="4354089"/>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DCB9706-481A-23FE-4FA7-DD7E5F2609CB}"/>
                  </a:ext>
                </a:extLst>
              </p:cNvPr>
              <p:cNvSpPr txBox="1"/>
              <p:nvPr/>
            </p:nvSpPr>
            <p:spPr>
              <a:xfrm>
                <a:off x="383949" y="886430"/>
                <a:ext cx="5476477" cy="7284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2200" b="0" i="1" smtClean="0">
                          <a:latin typeface="Cambria Math" panose="02040503050406030204" pitchFamily="18" charset="0"/>
                        </a:rPr>
                        <m:t>𝑠𝑐𝑜𝑟𝑒</m:t>
                      </m:r>
                      <m:r>
                        <a:rPr lang="de-DE" sz="2200" b="0" i="1" smtClean="0">
                          <a:latin typeface="Cambria Math" panose="02040503050406030204" pitchFamily="18" charset="0"/>
                        </a:rPr>
                        <m:t>=−</m:t>
                      </m:r>
                      <m:r>
                        <a:rPr lang="de-DE" sz="2200" b="0" i="1" smtClean="0">
                          <a:latin typeface="Cambria Math" panose="02040503050406030204" pitchFamily="18" charset="0"/>
                        </a:rPr>
                        <m:t>𝑙𝑜𝑠𝑠</m:t>
                      </m:r>
                      <m:r>
                        <a:rPr lang="de-DE" sz="2200" b="0" i="1" smtClean="0">
                          <a:latin typeface="Cambria Math" panose="02040503050406030204" pitchFamily="18" charset="0"/>
                        </a:rPr>
                        <m:t>+</m:t>
                      </m:r>
                      <m:r>
                        <a:rPr lang="de-DE" sz="2200" b="0" i="1" smtClean="0">
                          <a:latin typeface="Cambria Math" panose="02040503050406030204" pitchFamily="18" charset="0"/>
                        </a:rPr>
                        <m:t>𝑆𝑆𝐼𝑀</m:t>
                      </m:r>
                      <m:r>
                        <a:rPr lang="de-DE" sz="2200" b="0" i="1" smtClean="0">
                          <a:latin typeface="Cambria Math" panose="02040503050406030204" pitchFamily="18" charset="0"/>
                        </a:rPr>
                        <m:t> −</m:t>
                      </m:r>
                      <m:r>
                        <a:rPr lang="de-DE" sz="2200" b="0" i="1" smtClean="0">
                          <a:latin typeface="Cambria Math" panose="02040503050406030204" pitchFamily="18" charset="0"/>
                        </a:rPr>
                        <m:t>𝐿𝑃𝐼𝑃𝑆</m:t>
                      </m:r>
                      <m:r>
                        <a:rPr lang="de-DE" sz="2200" b="0" i="1" smtClean="0">
                          <a:latin typeface="Cambria Math" panose="02040503050406030204" pitchFamily="18" charset="0"/>
                        </a:rPr>
                        <m:t>+ </m:t>
                      </m:r>
                      <m:f>
                        <m:fPr>
                          <m:ctrlPr>
                            <a:rPr lang="de-DE" sz="2200" b="0" i="1" smtClean="0">
                              <a:latin typeface="Cambria Math" panose="02040503050406030204" pitchFamily="18" charset="0"/>
                            </a:rPr>
                          </m:ctrlPr>
                        </m:fPr>
                        <m:num>
                          <m:r>
                            <a:rPr lang="de-DE" sz="2200" b="0" i="1" smtClean="0">
                              <a:latin typeface="Cambria Math" panose="02040503050406030204" pitchFamily="18" charset="0"/>
                            </a:rPr>
                            <m:t>𝑃𝑆𝑁𝑅</m:t>
                          </m:r>
                        </m:num>
                        <m:den>
                          <m:r>
                            <a:rPr lang="de-DE" sz="2200" b="0" i="1" smtClean="0">
                              <a:latin typeface="Cambria Math" panose="02040503050406030204" pitchFamily="18" charset="0"/>
                            </a:rPr>
                            <m:t>35</m:t>
                          </m:r>
                        </m:den>
                      </m:f>
                    </m:oMath>
                  </m:oMathPara>
                </a14:m>
                <a:endParaRPr lang="en-DE" sz="2200" dirty="0"/>
              </a:p>
            </p:txBody>
          </p:sp>
        </mc:Choice>
        <mc:Fallback xmlns="">
          <p:sp>
            <p:nvSpPr>
              <p:cNvPr id="15" name="TextBox 14">
                <a:extLst>
                  <a:ext uri="{FF2B5EF4-FFF2-40B4-BE49-F238E27FC236}">
                    <a16:creationId xmlns:a16="http://schemas.microsoft.com/office/drawing/2014/main" id="{4FE1C2FF-2910-0ADF-24B0-B45CEDDC55D5}"/>
                  </a:ext>
                </a:extLst>
              </p:cNvPr>
              <p:cNvSpPr txBox="1">
                <a:spLocks noRot="1" noChangeAspect="1" noMove="1" noResize="1" noEditPoints="1" noAdjustHandles="1" noChangeArrowheads="1" noChangeShapeType="1" noTextEdit="1"/>
              </p:cNvSpPr>
              <p:nvPr/>
            </p:nvSpPr>
            <p:spPr>
              <a:xfrm>
                <a:off x="383949" y="886430"/>
                <a:ext cx="5476477" cy="728405"/>
              </a:xfrm>
              <a:prstGeom prst="rect">
                <a:avLst/>
              </a:prstGeom>
              <a:blipFill>
                <a:blip r:embed="rId4"/>
                <a:stretch>
                  <a:fillRect b="-6780"/>
                </a:stretch>
              </a:blipFill>
            </p:spPr>
            <p:txBody>
              <a:bodyPr/>
              <a:lstStyle/>
              <a:p>
                <a:r>
                  <a:rPr lang="en-DE">
                    <a:noFill/>
                  </a:rPr>
                  <a:t> </a:t>
                </a:r>
              </a:p>
            </p:txBody>
          </p:sp>
        </mc:Fallback>
      </mc:AlternateContent>
      <p:graphicFrame>
        <p:nvGraphicFramePr>
          <p:cNvPr id="38" name="Chart 37">
            <a:extLst>
              <a:ext uri="{FF2B5EF4-FFF2-40B4-BE49-F238E27FC236}">
                <a16:creationId xmlns:a16="http://schemas.microsoft.com/office/drawing/2014/main" id="{AB840EB5-A353-72D4-1583-A96DD8CAC0DA}"/>
              </a:ext>
            </a:extLst>
          </p:cNvPr>
          <p:cNvGraphicFramePr/>
          <p:nvPr/>
        </p:nvGraphicFramePr>
        <p:xfrm>
          <a:off x="6160071" y="901938"/>
          <a:ext cx="5863431" cy="5054124"/>
        </p:xfrm>
        <a:graphic>
          <a:graphicData uri="http://schemas.openxmlformats.org/drawingml/2006/chart">
            <c:chart xmlns:c="http://schemas.openxmlformats.org/drawingml/2006/chart" xmlns:r="http://schemas.openxmlformats.org/officeDocument/2006/relationships" r:id="rId5"/>
          </a:graphicData>
        </a:graphic>
      </p:graphicFrame>
      <p:cxnSp>
        <p:nvCxnSpPr>
          <p:cNvPr id="41" name="Curved Connector 40">
            <a:extLst>
              <a:ext uri="{FF2B5EF4-FFF2-40B4-BE49-F238E27FC236}">
                <a16:creationId xmlns:a16="http://schemas.microsoft.com/office/drawing/2014/main" id="{41B4FC1F-A79E-2687-49A9-1FF1E6FA987B}"/>
              </a:ext>
            </a:extLst>
          </p:cNvPr>
          <p:cNvCxnSpPr>
            <a:cxnSpLocks/>
            <a:stCxn id="8" idx="1"/>
          </p:cNvCxnSpPr>
          <p:nvPr/>
        </p:nvCxnSpPr>
        <p:spPr>
          <a:xfrm rot="10800000" flipH="1">
            <a:off x="383948" y="1463040"/>
            <a:ext cx="324711" cy="2457664"/>
          </a:xfrm>
          <a:prstGeom prst="curvedConnector4">
            <a:avLst>
              <a:gd name="adj1" fmla="val -70401"/>
              <a:gd name="adj2" fmla="val 94291"/>
            </a:avLst>
          </a:prstGeom>
          <a:ln w="381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4322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8"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8B366D-FE9B-5E33-41E8-F3BC8210EEE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FBAB2EA-5828-CFDE-6708-7C53820FF166}"/>
              </a:ext>
            </a:extLst>
          </p:cNvPr>
          <p:cNvSpPr>
            <a:spLocks noGrp="1"/>
          </p:cNvSpPr>
          <p:nvPr>
            <p:ph type="title"/>
          </p:nvPr>
        </p:nvSpPr>
        <p:spPr/>
        <p:txBody>
          <a:bodyPr/>
          <a:lstStyle/>
          <a:p>
            <a:r>
              <a:rPr lang="de-DE" dirty="0" err="1"/>
              <a:t>Results</a:t>
            </a:r>
            <a:r>
              <a:rPr lang="de-DE" dirty="0"/>
              <a:t> (Medical CT)</a:t>
            </a:r>
          </a:p>
        </p:txBody>
      </p:sp>
      <p:sp>
        <p:nvSpPr>
          <p:cNvPr id="4" name="Datumsplatzhalter 3">
            <a:extLst>
              <a:ext uri="{FF2B5EF4-FFF2-40B4-BE49-F238E27FC236}">
                <a16:creationId xmlns:a16="http://schemas.microsoft.com/office/drawing/2014/main" id="{250634C1-6D6C-DA94-1DD4-09B078CD18A7}"/>
              </a:ext>
            </a:extLst>
          </p:cNvPr>
          <p:cNvSpPr>
            <a:spLocks noGrp="1"/>
          </p:cNvSpPr>
          <p:nvPr>
            <p:ph type="dt" sz="half" idx="10"/>
          </p:nvPr>
        </p:nvSpPr>
        <p:spPr/>
        <p:txBody>
          <a:bodyPr/>
          <a:lstStyle/>
          <a:p>
            <a:pPr algn="l"/>
            <a:fld id="{F887C18F-21B2-48B8-9586-9343C0AE58EE}" type="datetime1">
              <a:rPr lang="de-DE" smtClean="0"/>
              <a:t>20.11.24</a:t>
            </a:fld>
            <a:endParaRPr lang="de-DE" dirty="0"/>
          </a:p>
        </p:txBody>
      </p:sp>
      <p:sp>
        <p:nvSpPr>
          <p:cNvPr id="5" name="Fußzeilenplatzhalter 4">
            <a:extLst>
              <a:ext uri="{FF2B5EF4-FFF2-40B4-BE49-F238E27FC236}">
                <a16:creationId xmlns:a16="http://schemas.microsoft.com/office/drawing/2014/main" id="{25F83A2D-F2F9-86C3-F80A-841076CD3AEB}"/>
              </a:ext>
            </a:extLst>
          </p:cNvPr>
          <p:cNvSpPr>
            <a:spLocks noGrp="1"/>
          </p:cNvSpPr>
          <p:nvPr>
            <p:ph type="ftr" sz="quarter" idx="11"/>
          </p:nvPr>
        </p:nvSpPr>
        <p:spPr/>
        <p:txBody>
          <a:bodyPr/>
          <a:lstStyle/>
          <a:p>
            <a:r>
              <a:rPr lang="en-US" dirty="0" err="1"/>
              <a:t>Utkucan</a:t>
            </a:r>
            <a:r>
              <a:rPr lang="en-US" dirty="0"/>
              <a:t> </a:t>
            </a:r>
            <a:r>
              <a:rPr lang="en-US" dirty="0" err="1"/>
              <a:t>Genc</a:t>
            </a:r>
            <a:endParaRPr lang="en-US" dirty="0"/>
          </a:p>
        </p:txBody>
      </p:sp>
      <p:sp>
        <p:nvSpPr>
          <p:cNvPr id="6" name="Foliennummernplatzhalter 5">
            <a:extLst>
              <a:ext uri="{FF2B5EF4-FFF2-40B4-BE49-F238E27FC236}">
                <a16:creationId xmlns:a16="http://schemas.microsoft.com/office/drawing/2014/main" id="{EF21F385-83D3-DEA9-7C1D-4600F34D4432}"/>
              </a:ext>
            </a:extLst>
          </p:cNvPr>
          <p:cNvSpPr>
            <a:spLocks noGrp="1"/>
          </p:cNvSpPr>
          <p:nvPr>
            <p:ph type="sldNum" sz="quarter" idx="12"/>
          </p:nvPr>
        </p:nvSpPr>
        <p:spPr/>
        <p:txBody>
          <a:bodyPr/>
          <a:lstStyle/>
          <a:p>
            <a:fld id="{4D01E63C-D794-4429-8564-635E6253AC5C}" type="slidenum">
              <a:rPr lang="en-US" smtClean="0"/>
              <a:pPr/>
              <a:t>24</a:t>
            </a:fld>
            <a:endParaRPr lang="en-US" dirty="0"/>
          </a:p>
        </p:txBody>
      </p:sp>
      <p:sp>
        <p:nvSpPr>
          <p:cNvPr id="24" name="TextBox 23">
            <a:extLst>
              <a:ext uri="{FF2B5EF4-FFF2-40B4-BE49-F238E27FC236}">
                <a16:creationId xmlns:a16="http://schemas.microsoft.com/office/drawing/2014/main" id="{733EACDD-D906-675C-F9B2-4310243096F2}"/>
              </a:ext>
            </a:extLst>
          </p:cNvPr>
          <p:cNvSpPr txBox="1"/>
          <p:nvPr/>
        </p:nvSpPr>
        <p:spPr>
          <a:xfrm>
            <a:off x="1995875" y="5671605"/>
            <a:ext cx="1334949" cy="369332"/>
          </a:xfrm>
          <a:prstGeom prst="rect">
            <a:avLst/>
          </a:prstGeom>
          <a:noFill/>
        </p:spPr>
        <p:txBody>
          <a:bodyPr wrap="square" rtlCol="0">
            <a:spAutoFit/>
          </a:bodyPr>
          <a:lstStyle/>
          <a:p>
            <a:pPr algn="ctr"/>
            <a:r>
              <a:rPr lang="en-DE" dirty="0"/>
              <a:t>LR</a:t>
            </a:r>
          </a:p>
        </p:txBody>
      </p:sp>
      <p:sp>
        <p:nvSpPr>
          <p:cNvPr id="25" name="TextBox 24">
            <a:extLst>
              <a:ext uri="{FF2B5EF4-FFF2-40B4-BE49-F238E27FC236}">
                <a16:creationId xmlns:a16="http://schemas.microsoft.com/office/drawing/2014/main" id="{A3E5A35A-ABFC-4024-D4F3-E37569109217}"/>
              </a:ext>
            </a:extLst>
          </p:cNvPr>
          <p:cNvSpPr txBox="1"/>
          <p:nvPr/>
        </p:nvSpPr>
        <p:spPr>
          <a:xfrm>
            <a:off x="4294768" y="5670001"/>
            <a:ext cx="1334949" cy="369332"/>
          </a:xfrm>
          <a:prstGeom prst="rect">
            <a:avLst/>
          </a:prstGeom>
          <a:noFill/>
        </p:spPr>
        <p:txBody>
          <a:bodyPr wrap="square" rtlCol="0">
            <a:spAutoFit/>
          </a:bodyPr>
          <a:lstStyle/>
          <a:p>
            <a:pPr algn="ctr"/>
            <a:r>
              <a:rPr lang="en-DE" dirty="0"/>
              <a:t>SR</a:t>
            </a:r>
          </a:p>
        </p:txBody>
      </p:sp>
      <p:sp>
        <p:nvSpPr>
          <p:cNvPr id="26" name="TextBox 25">
            <a:extLst>
              <a:ext uri="{FF2B5EF4-FFF2-40B4-BE49-F238E27FC236}">
                <a16:creationId xmlns:a16="http://schemas.microsoft.com/office/drawing/2014/main" id="{2F4A3554-35C0-07F1-D252-E7CA128ED406}"/>
              </a:ext>
            </a:extLst>
          </p:cNvPr>
          <p:cNvSpPr txBox="1"/>
          <p:nvPr/>
        </p:nvSpPr>
        <p:spPr>
          <a:xfrm>
            <a:off x="6593658" y="5670001"/>
            <a:ext cx="1334949" cy="369332"/>
          </a:xfrm>
          <a:prstGeom prst="rect">
            <a:avLst/>
          </a:prstGeom>
          <a:noFill/>
        </p:spPr>
        <p:txBody>
          <a:bodyPr wrap="square" rtlCol="0">
            <a:spAutoFit/>
          </a:bodyPr>
          <a:lstStyle/>
          <a:p>
            <a:pPr algn="ctr"/>
            <a:r>
              <a:rPr lang="en-DE" dirty="0"/>
              <a:t>HR</a:t>
            </a:r>
          </a:p>
        </p:txBody>
      </p:sp>
      <p:grpSp>
        <p:nvGrpSpPr>
          <p:cNvPr id="29" name="Group 28">
            <a:extLst>
              <a:ext uri="{FF2B5EF4-FFF2-40B4-BE49-F238E27FC236}">
                <a16:creationId xmlns:a16="http://schemas.microsoft.com/office/drawing/2014/main" id="{5198B65D-D0C7-0FDF-DA9B-8AC9CBE3BDAD}"/>
              </a:ext>
            </a:extLst>
          </p:cNvPr>
          <p:cNvGrpSpPr/>
          <p:nvPr/>
        </p:nvGrpSpPr>
        <p:grpSpPr>
          <a:xfrm>
            <a:off x="1624646" y="1186393"/>
            <a:ext cx="8791580" cy="4485214"/>
            <a:chOff x="383950" y="1021194"/>
            <a:chExt cx="8791580" cy="4485214"/>
          </a:xfrm>
        </p:grpSpPr>
        <p:pic>
          <p:nvPicPr>
            <p:cNvPr id="7" name="Picture 6" descr="A close-up of a lungs&#10;&#10;Description automatically generated">
              <a:extLst>
                <a:ext uri="{FF2B5EF4-FFF2-40B4-BE49-F238E27FC236}">
                  <a16:creationId xmlns:a16="http://schemas.microsoft.com/office/drawing/2014/main" id="{A4027DB3-12FD-EBCF-4DCD-2F8A4B48DF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950" y="1021196"/>
              <a:ext cx="2077409" cy="2077409"/>
            </a:xfrm>
            <a:prstGeom prst="rect">
              <a:avLst/>
            </a:prstGeom>
          </p:spPr>
        </p:pic>
        <p:pic>
          <p:nvPicPr>
            <p:cNvPr id="10" name="Picture 9" descr="A close-up of a lungs&#10;&#10;Description automatically generated">
              <a:extLst>
                <a:ext uri="{FF2B5EF4-FFF2-40B4-BE49-F238E27FC236}">
                  <a16:creationId xmlns:a16="http://schemas.microsoft.com/office/drawing/2014/main" id="{ADB6DA95-3F2D-28B6-C19F-8FEDC03593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2846" y="1021195"/>
              <a:ext cx="2077409" cy="2077409"/>
            </a:xfrm>
            <a:prstGeom prst="rect">
              <a:avLst/>
            </a:prstGeom>
          </p:spPr>
        </p:pic>
        <p:pic>
          <p:nvPicPr>
            <p:cNvPr id="17" name="Picture 16" descr="A close-up of a chest x-ray&#10;&#10;Description automatically generated">
              <a:extLst>
                <a:ext uri="{FF2B5EF4-FFF2-40B4-BE49-F238E27FC236}">
                  <a16:creationId xmlns:a16="http://schemas.microsoft.com/office/drawing/2014/main" id="{1107BD18-801C-C528-285B-9A7AB23F01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1741" y="1021194"/>
              <a:ext cx="2077409" cy="2077409"/>
            </a:xfrm>
            <a:prstGeom prst="rect">
              <a:avLst/>
            </a:prstGeom>
          </p:spPr>
        </p:pic>
        <p:pic>
          <p:nvPicPr>
            <p:cNvPr id="19" name="Picture 18" descr="A close up of a grey object&#10;&#10;Description automatically generated">
              <a:extLst>
                <a:ext uri="{FF2B5EF4-FFF2-40B4-BE49-F238E27FC236}">
                  <a16:creationId xmlns:a16="http://schemas.microsoft.com/office/drawing/2014/main" id="{4674BB3E-6AB3-3C04-0A14-1E7F978530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950" y="3429000"/>
              <a:ext cx="2077408" cy="2077408"/>
            </a:xfrm>
            <a:prstGeom prst="rect">
              <a:avLst/>
            </a:prstGeom>
          </p:spPr>
        </p:pic>
        <p:pic>
          <p:nvPicPr>
            <p:cNvPr id="21" name="Picture 20" descr="A close-up of a planet&#10;&#10;Description automatically generated">
              <a:extLst>
                <a:ext uri="{FF2B5EF4-FFF2-40B4-BE49-F238E27FC236}">
                  <a16:creationId xmlns:a16="http://schemas.microsoft.com/office/drawing/2014/main" id="{25F8AEE3-A835-43B3-2228-B4E00EA8AC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82843" y="3422770"/>
              <a:ext cx="2077407" cy="2077407"/>
            </a:xfrm>
            <a:prstGeom prst="rect">
              <a:avLst/>
            </a:prstGeom>
          </p:spPr>
        </p:pic>
        <p:pic>
          <p:nvPicPr>
            <p:cNvPr id="23" name="Picture 22" descr="A close-up of a grey scan&#10;&#10;Description automatically generated">
              <a:extLst>
                <a:ext uri="{FF2B5EF4-FFF2-40B4-BE49-F238E27FC236}">
                  <a16:creationId xmlns:a16="http://schemas.microsoft.com/office/drawing/2014/main" id="{F90E643D-F567-419F-9B60-AAA5DFA79D3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81734" y="3422769"/>
              <a:ext cx="2077407" cy="2077407"/>
            </a:xfrm>
            <a:prstGeom prst="rect">
              <a:avLst/>
            </a:prstGeom>
          </p:spPr>
        </p:pic>
        <p:sp>
          <p:nvSpPr>
            <p:cNvPr id="27" name="TextBox 26">
              <a:extLst>
                <a:ext uri="{FF2B5EF4-FFF2-40B4-BE49-F238E27FC236}">
                  <a16:creationId xmlns:a16="http://schemas.microsoft.com/office/drawing/2014/main" id="{52CA390B-9424-8AE0-837D-442EB5B6F40E}"/>
                </a:ext>
              </a:extLst>
            </p:cNvPr>
            <p:cNvSpPr txBox="1"/>
            <p:nvPr/>
          </p:nvSpPr>
          <p:spPr>
            <a:xfrm>
              <a:off x="7280635" y="1321234"/>
              <a:ext cx="1894895" cy="1477328"/>
            </a:xfrm>
            <a:prstGeom prst="rect">
              <a:avLst/>
            </a:prstGeom>
            <a:noFill/>
          </p:spPr>
          <p:txBody>
            <a:bodyPr wrap="square" rtlCol="0">
              <a:spAutoFit/>
            </a:bodyPr>
            <a:lstStyle/>
            <a:p>
              <a:r>
                <a:rPr lang="en-DE" dirty="0"/>
                <a:t>PSNR: 27.74 dB</a:t>
              </a:r>
            </a:p>
            <a:p>
              <a:endParaRPr lang="en-DE" dirty="0"/>
            </a:p>
            <a:p>
              <a:r>
                <a:rPr lang="en-DE" dirty="0"/>
                <a:t>SSIM: 0.69</a:t>
              </a:r>
            </a:p>
            <a:p>
              <a:endParaRPr lang="en-DE" dirty="0"/>
            </a:p>
            <a:p>
              <a:r>
                <a:rPr lang="en-DE" dirty="0"/>
                <a:t>LPIPS: 0.05</a:t>
              </a:r>
            </a:p>
          </p:txBody>
        </p:sp>
        <p:sp>
          <p:nvSpPr>
            <p:cNvPr id="28" name="TextBox 27">
              <a:extLst>
                <a:ext uri="{FF2B5EF4-FFF2-40B4-BE49-F238E27FC236}">
                  <a16:creationId xmlns:a16="http://schemas.microsoft.com/office/drawing/2014/main" id="{7832DB6A-5045-E6C5-C271-31581F32D57B}"/>
                </a:ext>
              </a:extLst>
            </p:cNvPr>
            <p:cNvSpPr txBox="1"/>
            <p:nvPr/>
          </p:nvSpPr>
          <p:spPr>
            <a:xfrm>
              <a:off x="7280624" y="3722808"/>
              <a:ext cx="1894895" cy="1477328"/>
            </a:xfrm>
            <a:prstGeom prst="rect">
              <a:avLst/>
            </a:prstGeom>
            <a:noFill/>
          </p:spPr>
          <p:txBody>
            <a:bodyPr wrap="square" rtlCol="0">
              <a:spAutoFit/>
            </a:bodyPr>
            <a:lstStyle/>
            <a:p>
              <a:r>
                <a:rPr lang="en-DE" dirty="0"/>
                <a:t>PSNR: 29.74 dB</a:t>
              </a:r>
            </a:p>
            <a:p>
              <a:endParaRPr lang="en-DE" dirty="0"/>
            </a:p>
            <a:p>
              <a:r>
                <a:rPr lang="en-DE" dirty="0"/>
                <a:t>SSIM: 0.625</a:t>
              </a:r>
            </a:p>
            <a:p>
              <a:endParaRPr lang="en-DE" dirty="0"/>
            </a:p>
            <a:p>
              <a:r>
                <a:rPr lang="en-DE" dirty="0"/>
                <a:t>LPIPS: 0.078</a:t>
              </a:r>
            </a:p>
          </p:txBody>
        </p:sp>
      </p:grpSp>
      <p:pic>
        <p:nvPicPr>
          <p:cNvPr id="8" name="Picture 7">
            <a:extLst>
              <a:ext uri="{FF2B5EF4-FFF2-40B4-BE49-F238E27FC236}">
                <a16:creationId xmlns:a16="http://schemas.microsoft.com/office/drawing/2014/main" id="{AFCF35E3-7D08-1E22-852A-1DC61D40EBE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58909" y="1422873"/>
            <a:ext cx="1081661" cy="1081661"/>
          </a:xfrm>
          <a:prstGeom prst="rect">
            <a:avLst/>
          </a:prstGeom>
          <a:ln w="28575">
            <a:solidFill>
              <a:srgbClr val="FF0000"/>
            </a:solidFill>
          </a:ln>
        </p:spPr>
      </p:pic>
      <p:pic>
        <p:nvPicPr>
          <p:cNvPr id="11" name="Picture 10">
            <a:extLst>
              <a:ext uri="{FF2B5EF4-FFF2-40B4-BE49-F238E27FC236}">
                <a16:creationId xmlns:a16="http://schemas.microsoft.com/office/drawing/2014/main" id="{FFB43A84-2D35-195F-56AE-BE604A1EA8D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86604" y="1422873"/>
            <a:ext cx="1079984" cy="1079984"/>
          </a:xfrm>
          <a:prstGeom prst="rect">
            <a:avLst/>
          </a:prstGeom>
          <a:ln w="28575">
            <a:solidFill>
              <a:srgbClr val="FF0000"/>
            </a:solidFill>
          </a:ln>
        </p:spPr>
      </p:pic>
      <p:pic>
        <p:nvPicPr>
          <p:cNvPr id="13" name="Picture 12">
            <a:extLst>
              <a:ext uri="{FF2B5EF4-FFF2-40B4-BE49-F238E27FC236}">
                <a16:creationId xmlns:a16="http://schemas.microsoft.com/office/drawing/2014/main" id="{99BFAD41-3C82-6142-B323-4E1B05B4335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0800000" flipH="1" flipV="1">
            <a:off x="4828429" y="1422874"/>
            <a:ext cx="1073356" cy="1079983"/>
          </a:xfrm>
          <a:prstGeom prst="rect">
            <a:avLst/>
          </a:prstGeom>
          <a:ln w="28575">
            <a:solidFill>
              <a:srgbClr val="FF0000"/>
            </a:solidFill>
          </a:ln>
        </p:spPr>
      </p:pic>
      <p:pic>
        <p:nvPicPr>
          <p:cNvPr id="15" name="Picture 14">
            <a:extLst>
              <a:ext uri="{FF2B5EF4-FFF2-40B4-BE49-F238E27FC236}">
                <a16:creationId xmlns:a16="http://schemas.microsoft.com/office/drawing/2014/main" id="{C0597EBE-4BDA-FD6E-FC83-759E7885930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87779" y="4580263"/>
            <a:ext cx="1014007" cy="1014007"/>
          </a:xfrm>
          <a:prstGeom prst="rect">
            <a:avLst/>
          </a:prstGeom>
          <a:ln w="28575">
            <a:solidFill>
              <a:srgbClr val="FF0000"/>
            </a:solidFill>
          </a:ln>
        </p:spPr>
      </p:pic>
      <p:pic>
        <p:nvPicPr>
          <p:cNvPr id="18" name="Picture 17">
            <a:extLst>
              <a:ext uri="{FF2B5EF4-FFF2-40B4-BE49-F238E27FC236}">
                <a16:creationId xmlns:a16="http://schemas.microsoft.com/office/drawing/2014/main" id="{19E67F0A-B923-E4B1-EBD7-CC53071F1A4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552582" y="4580263"/>
            <a:ext cx="1014006" cy="1014006"/>
          </a:xfrm>
          <a:prstGeom prst="rect">
            <a:avLst/>
          </a:prstGeom>
          <a:ln w="28575">
            <a:solidFill>
              <a:srgbClr val="FF0000"/>
            </a:solidFill>
          </a:ln>
        </p:spPr>
      </p:pic>
      <p:pic>
        <p:nvPicPr>
          <p:cNvPr id="22" name="Picture 21">
            <a:extLst>
              <a:ext uri="{FF2B5EF4-FFF2-40B4-BE49-F238E27FC236}">
                <a16:creationId xmlns:a16="http://schemas.microsoft.com/office/drawing/2014/main" id="{B05ED065-D83D-79B9-367E-05E231D3184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216959" y="4570658"/>
            <a:ext cx="1023611" cy="1023611"/>
          </a:xfrm>
          <a:prstGeom prst="rect">
            <a:avLst/>
          </a:prstGeom>
          <a:ln w="28575">
            <a:solidFill>
              <a:srgbClr val="FF0000"/>
            </a:solidFill>
          </a:ln>
        </p:spPr>
      </p:pic>
      <p:sp>
        <p:nvSpPr>
          <p:cNvPr id="30" name="TextBox 29">
            <a:extLst>
              <a:ext uri="{FF2B5EF4-FFF2-40B4-BE49-F238E27FC236}">
                <a16:creationId xmlns:a16="http://schemas.microsoft.com/office/drawing/2014/main" id="{FEE77CBB-32BC-613F-EE63-EE3BF810D354}"/>
              </a:ext>
            </a:extLst>
          </p:cNvPr>
          <p:cNvSpPr txBox="1"/>
          <p:nvPr/>
        </p:nvSpPr>
        <p:spPr>
          <a:xfrm>
            <a:off x="1521760" y="830207"/>
            <a:ext cx="1246840" cy="369332"/>
          </a:xfrm>
          <a:prstGeom prst="rect">
            <a:avLst/>
          </a:prstGeom>
          <a:noFill/>
        </p:spPr>
        <p:txBody>
          <a:bodyPr vert="horz" wrap="square" rtlCol="0">
            <a:spAutoFit/>
          </a:bodyPr>
          <a:lstStyle/>
          <a:p>
            <a:pPr algn="ctr"/>
            <a:r>
              <a:rPr lang="en-DE" dirty="0">
                <a:solidFill>
                  <a:srgbClr val="FF0000"/>
                </a:solidFill>
              </a:rPr>
              <a:t>{128,</a:t>
            </a:r>
            <a:r>
              <a:rPr lang="en-DE" dirty="0">
                <a:solidFill>
                  <a:srgbClr val="FF0000"/>
                </a:solidFill>
                <a:sym typeface="Wingdings" pitchFamily="2" charset="2"/>
              </a:rPr>
              <a:t>128}</a:t>
            </a:r>
            <a:endParaRPr lang="en-DE" dirty="0">
              <a:solidFill>
                <a:srgbClr val="FF0000"/>
              </a:solidFill>
            </a:endParaRPr>
          </a:p>
        </p:txBody>
      </p:sp>
    </p:spTree>
    <p:extLst>
      <p:ext uri="{BB962C8B-B14F-4D97-AF65-F5344CB8AC3E}">
        <p14:creationId xmlns:p14="http://schemas.microsoft.com/office/powerpoint/2010/main" val="2844535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88AD8-453C-373A-4984-350063D0AAE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61AA29A-5E0B-7B54-BB62-FD08DA7287BC}"/>
              </a:ext>
            </a:extLst>
          </p:cNvPr>
          <p:cNvSpPr>
            <a:spLocks noGrp="1"/>
          </p:cNvSpPr>
          <p:nvPr>
            <p:ph type="title"/>
          </p:nvPr>
        </p:nvSpPr>
        <p:spPr/>
        <p:txBody>
          <a:bodyPr/>
          <a:lstStyle/>
          <a:p>
            <a:r>
              <a:rPr lang="de-DE" dirty="0" err="1"/>
              <a:t>Results</a:t>
            </a:r>
            <a:r>
              <a:rPr lang="de-DE" dirty="0"/>
              <a:t> (LIB-</a:t>
            </a:r>
            <a:r>
              <a:rPr lang="de-DE" dirty="0" err="1"/>
              <a:t>raw</a:t>
            </a:r>
            <a:r>
              <a:rPr lang="de-DE" dirty="0"/>
              <a:t>)</a:t>
            </a:r>
          </a:p>
        </p:txBody>
      </p:sp>
      <p:sp>
        <p:nvSpPr>
          <p:cNvPr id="4" name="Datumsplatzhalter 3">
            <a:extLst>
              <a:ext uri="{FF2B5EF4-FFF2-40B4-BE49-F238E27FC236}">
                <a16:creationId xmlns:a16="http://schemas.microsoft.com/office/drawing/2014/main" id="{06FB8DD4-7AF0-41E7-5D10-E3A88618EE03}"/>
              </a:ext>
            </a:extLst>
          </p:cNvPr>
          <p:cNvSpPr>
            <a:spLocks noGrp="1"/>
          </p:cNvSpPr>
          <p:nvPr>
            <p:ph type="dt" sz="half" idx="10"/>
          </p:nvPr>
        </p:nvSpPr>
        <p:spPr/>
        <p:txBody>
          <a:bodyPr/>
          <a:lstStyle/>
          <a:p>
            <a:pPr algn="l"/>
            <a:fld id="{F887C18F-21B2-48B8-9586-9343C0AE58EE}" type="datetime1">
              <a:rPr lang="de-DE" smtClean="0"/>
              <a:t>20.11.24</a:t>
            </a:fld>
            <a:endParaRPr lang="de-DE" dirty="0"/>
          </a:p>
        </p:txBody>
      </p:sp>
      <p:sp>
        <p:nvSpPr>
          <p:cNvPr id="5" name="Fußzeilenplatzhalter 4">
            <a:extLst>
              <a:ext uri="{FF2B5EF4-FFF2-40B4-BE49-F238E27FC236}">
                <a16:creationId xmlns:a16="http://schemas.microsoft.com/office/drawing/2014/main" id="{315CFA32-7FAA-5648-6B49-F92C1F40B063}"/>
              </a:ext>
            </a:extLst>
          </p:cNvPr>
          <p:cNvSpPr>
            <a:spLocks noGrp="1"/>
          </p:cNvSpPr>
          <p:nvPr>
            <p:ph type="ftr" sz="quarter" idx="11"/>
          </p:nvPr>
        </p:nvSpPr>
        <p:spPr/>
        <p:txBody>
          <a:bodyPr/>
          <a:lstStyle/>
          <a:p>
            <a:r>
              <a:rPr lang="en-US" dirty="0" err="1"/>
              <a:t>Utkucan</a:t>
            </a:r>
            <a:r>
              <a:rPr lang="en-US" dirty="0"/>
              <a:t> </a:t>
            </a:r>
            <a:r>
              <a:rPr lang="en-US" dirty="0" err="1"/>
              <a:t>Genc</a:t>
            </a:r>
            <a:endParaRPr lang="en-US" dirty="0"/>
          </a:p>
        </p:txBody>
      </p:sp>
      <p:sp>
        <p:nvSpPr>
          <p:cNvPr id="6" name="Foliennummernplatzhalter 5">
            <a:extLst>
              <a:ext uri="{FF2B5EF4-FFF2-40B4-BE49-F238E27FC236}">
                <a16:creationId xmlns:a16="http://schemas.microsoft.com/office/drawing/2014/main" id="{C93E9403-911F-0B7D-937A-ACFE9922D0A6}"/>
              </a:ext>
            </a:extLst>
          </p:cNvPr>
          <p:cNvSpPr>
            <a:spLocks noGrp="1"/>
          </p:cNvSpPr>
          <p:nvPr>
            <p:ph type="sldNum" sz="quarter" idx="12"/>
          </p:nvPr>
        </p:nvSpPr>
        <p:spPr/>
        <p:txBody>
          <a:bodyPr/>
          <a:lstStyle/>
          <a:p>
            <a:fld id="{4D01E63C-D794-4429-8564-635E6253AC5C}" type="slidenum">
              <a:rPr lang="en-US" smtClean="0"/>
              <a:pPr/>
              <a:t>25</a:t>
            </a:fld>
            <a:endParaRPr lang="en-US" dirty="0"/>
          </a:p>
        </p:txBody>
      </p:sp>
      <p:sp>
        <p:nvSpPr>
          <p:cNvPr id="24" name="TextBox 23">
            <a:extLst>
              <a:ext uri="{FF2B5EF4-FFF2-40B4-BE49-F238E27FC236}">
                <a16:creationId xmlns:a16="http://schemas.microsoft.com/office/drawing/2014/main" id="{BEA939A7-D4A5-D045-B5E8-AC720D6FAA7D}"/>
              </a:ext>
            </a:extLst>
          </p:cNvPr>
          <p:cNvSpPr txBox="1"/>
          <p:nvPr/>
        </p:nvSpPr>
        <p:spPr>
          <a:xfrm>
            <a:off x="1995868" y="5676348"/>
            <a:ext cx="1334949" cy="369332"/>
          </a:xfrm>
          <a:prstGeom prst="rect">
            <a:avLst/>
          </a:prstGeom>
          <a:noFill/>
        </p:spPr>
        <p:txBody>
          <a:bodyPr wrap="square" rtlCol="0">
            <a:spAutoFit/>
          </a:bodyPr>
          <a:lstStyle/>
          <a:p>
            <a:pPr algn="ctr"/>
            <a:r>
              <a:rPr lang="en-DE" dirty="0"/>
              <a:t>LR</a:t>
            </a:r>
          </a:p>
        </p:txBody>
      </p:sp>
      <p:sp>
        <p:nvSpPr>
          <p:cNvPr id="25" name="TextBox 24">
            <a:extLst>
              <a:ext uri="{FF2B5EF4-FFF2-40B4-BE49-F238E27FC236}">
                <a16:creationId xmlns:a16="http://schemas.microsoft.com/office/drawing/2014/main" id="{20D0CDEF-2E64-28E0-79CB-D167A625A073}"/>
              </a:ext>
            </a:extLst>
          </p:cNvPr>
          <p:cNvSpPr txBox="1"/>
          <p:nvPr/>
        </p:nvSpPr>
        <p:spPr>
          <a:xfrm>
            <a:off x="4292572" y="5676348"/>
            <a:ext cx="1334949" cy="369332"/>
          </a:xfrm>
          <a:prstGeom prst="rect">
            <a:avLst/>
          </a:prstGeom>
          <a:noFill/>
        </p:spPr>
        <p:txBody>
          <a:bodyPr wrap="square" rtlCol="0">
            <a:spAutoFit/>
          </a:bodyPr>
          <a:lstStyle/>
          <a:p>
            <a:pPr algn="ctr"/>
            <a:r>
              <a:rPr lang="en-DE" dirty="0"/>
              <a:t>SR</a:t>
            </a:r>
          </a:p>
        </p:txBody>
      </p:sp>
      <p:sp>
        <p:nvSpPr>
          <p:cNvPr id="26" name="TextBox 25">
            <a:extLst>
              <a:ext uri="{FF2B5EF4-FFF2-40B4-BE49-F238E27FC236}">
                <a16:creationId xmlns:a16="http://schemas.microsoft.com/office/drawing/2014/main" id="{8E2E1998-BAF9-4AA3-DC36-248562584F27}"/>
              </a:ext>
            </a:extLst>
          </p:cNvPr>
          <p:cNvSpPr txBox="1"/>
          <p:nvPr/>
        </p:nvSpPr>
        <p:spPr>
          <a:xfrm>
            <a:off x="6589276" y="5743469"/>
            <a:ext cx="1334949" cy="369332"/>
          </a:xfrm>
          <a:prstGeom prst="rect">
            <a:avLst/>
          </a:prstGeom>
          <a:noFill/>
        </p:spPr>
        <p:txBody>
          <a:bodyPr wrap="square" rtlCol="0">
            <a:spAutoFit/>
          </a:bodyPr>
          <a:lstStyle/>
          <a:p>
            <a:pPr algn="ctr"/>
            <a:r>
              <a:rPr lang="en-DE" dirty="0"/>
              <a:t>HR</a:t>
            </a:r>
          </a:p>
        </p:txBody>
      </p:sp>
      <p:grpSp>
        <p:nvGrpSpPr>
          <p:cNvPr id="30" name="Group 29">
            <a:extLst>
              <a:ext uri="{FF2B5EF4-FFF2-40B4-BE49-F238E27FC236}">
                <a16:creationId xmlns:a16="http://schemas.microsoft.com/office/drawing/2014/main" id="{B3103567-7F73-C1C5-6B5A-992C1D7EB376}"/>
              </a:ext>
            </a:extLst>
          </p:cNvPr>
          <p:cNvGrpSpPr/>
          <p:nvPr/>
        </p:nvGrpSpPr>
        <p:grpSpPr>
          <a:xfrm>
            <a:off x="1624646" y="1181652"/>
            <a:ext cx="8791580" cy="4494696"/>
            <a:chOff x="383950" y="1180526"/>
            <a:chExt cx="8791580" cy="4494696"/>
          </a:xfrm>
        </p:grpSpPr>
        <p:grpSp>
          <p:nvGrpSpPr>
            <p:cNvPr id="29" name="Group 28">
              <a:extLst>
                <a:ext uri="{FF2B5EF4-FFF2-40B4-BE49-F238E27FC236}">
                  <a16:creationId xmlns:a16="http://schemas.microsoft.com/office/drawing/2014/main" id="{A149FB1D-1EBE-4922-B6EB-1C760E211962}"/>
                </a:ext>
              </a:extLst>
            </p:cNvPr>
            <p:cNvGrpSpPr/>
            <p:nvPr/>
          </p:nvGrpSpPr>
          <p:grpSpPr>
            <a:xfrm>
              <a:off x="7280624" y="1486433"/>
              <a:ext cx="1894906" cy="3878902"/>
              <a:chOff x="7280624" y="1321234"/>
              <a:chExt cx="1894906" cy="3878902"/>
            </a:xfrm>
          </p:grpSpPr>
          <p:sp>
            <p:nvSpPr>
              <p:cNvPr id="27" name="TextBox 26">
                <a:extLst>
                  <a:ext uri="{FF2B5EF4-FFF2-40B4-BE49-F238E27FC236}">
                    <a16:creationId xmlns:a16="http://schemas.microsoft.com/office/drawing/2014/main" id="{44898A7E-F627-931F-C07D-A94A5DE21E5D}"/>
                  </a:ext>
                </a:extLst>
              </p:cNvPr>
              <p:cNvSpPr txBox="1"/>
              <p:nvPr/>
            </p:nvSpPr>
            <p:spPr>
              <a:xfrm>
                <a:off x="7280635" y="1321234"/>
                <a:ext cx="1894895" cy="1477328"/>
              </a:xfrm>
              <a:prstGeom prst="rect">
                <a:avLst/>
              </a:prstGeom>
              <a:noFill/>
            </p:spPr>
            <p:txBody>
              <a:bodyPr wrap="square" rtlCol="0">
                <a:spAutoFit/>
              </a:bodyPr>
              <a:lstStyle/>
              <a:p>
                <a:r>
                  <a:rPr lang="en-DE" dirty="0"/>
                  <a:t>PSNR: 29.41 dB</a:t>
                </a:r>
              </a:p>
              <a:p>
                <a:endParaRPr lang="en-DE" dirty="0"/>
              </a:p>
              <a:p>
                <a:r>
                  <a:rPr lang="en-DE" dirty="0"/>
                  <a:t>SSIM: 0.694</a:t>
                </a:r>
              </a:p>
              <a:p>
                <a:endParaRPr lang="en-DE" dirty="0"/>
              </a:p>
              <a:p>
                <a:r>
                  <a:rPr lang="en-DE" dirty="0"/>
                  <a:t>LPIPS: 0.043</a:t>
                </a:r>
              </a:p>
            </p:txBody>
          </p:sp>
          <p:sp>
            <p:nvSpPr>
              <p:cNvPr id="28" name="TextBox 27">
                <a:extLst>
                  <a:ext uri="{FF2B5EF4-FFF2-40B4-BE49-F238E27FC236}">
                    <a16:creationId xmlns:a16="http://schemas.microsoft.com/office/drawing/2014/main" id="{47283310-DABD-E8A3-A251-3D1BCAFEB27B}"/>
                  </a:ext>
                </a:extLst>
              </p:cNvPr>
              <p:cNvSpPr txBox="1"/>
              <p:nvPr/>
            </p:nvSpPr>
            <p:spPr>
              <a:xfrm>
                <a:off x="7280624" y="3722808"/>
                <a:ext cx="1894895" cy="1477328"/>
              </a:xfrm>
              <a:prstGeom prst="rect">
                <a:avLst/>
              </a:prstGeom>
              <a:noFill/>
            </p:spPr>
            <p:txBody>
              <a:bodyPr wrap="square" rtlCol="0">
                <a:spAutoFit/>
              </a:bodyPr>
              <a:lstStyle/>
              <a:p>
                <a:r>
                  <a:rPr lang="en-DE" dirty="0"/>
                  <a:t>PSNR: 27.90 dB</a:t>
                </a:r>
              </a:p>
              <a:p>
                <a:endParaRPr lang="en-DE" dirty="0"/>
              </a:p>
              <a:p>
                <a:r>
                  <a:rPr lang="en-DE" dirty="0"/>
                  <a:t>SSIM: 0.86</a:t>
                </a:r>
              </a:p>
              <a:p>
                <a:endParaRPr lang="en-DE" dirty="0"/>
              </a:p>
              <a:p>
                <a:r>
                  <a:rPr lang="en-DE" dirty="0"/>
                  <a:t>LPIPS: 0.05</a:t>
                </a:r>
              </a:p>
            </p:txBody>
          </p:sp>
        </p:grpSp>
        <p:pic>
          <p:nvPicPr>
            <p:cNvPr id="8" name="Picture 7" descr="A grey circular object with a black background&#10;&#10;Description automatically generated">
              <a:extLst>
                <a:ext uri="{FF2B5EF4-FFF2-40B4-BE49-F238E27FC236}">
                  <a16:creationId xmlns:a16="http://schemas.microsoft.com/office/drawing/2014/main" id="{04723E4D-015B-B7C1-9A67-6C232FDFE6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950" y="1180526"/>
              <a:ext cx="2077394" cy="2077394"/>
            </a:xfrm>
            <a:prstGeom prst="rect">
              <a:avLst/>
            </a:prstGeom>
          </p:spPr>
        </p:pic>
        <p:pic>
          <p:nvPicPr>
            <p:cNvPr id="11" name="Picture 10" descr="A grey object with a black background&#10;&#10;Description automatically generated">
              <a:extLst>
                <a:ext uri="{FF2B5EF4-FFF2-40B4-BE49-F238E27FC236}">
                  <a16:creationId xmlns:a16="http://schemas.microsoft.com/office/drawing/2014/main" id="{EEC89979-DCAB-502E-D7F7-3917AB21C1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2842" y="1180526"/>
              <a:ext cx="2077395" cy="2077395"/>
            </a:xfrm>
            <a:prstGeom prst="rect">
              <a:avLst/>
            </a:prstGeom>
          </p:spPr>
        </p:pic>
        <p:pic>
          <p:nvPicPr>
            <p:cNvPr id="13" name="Picture 12" descr="A grey circle with black background&#10;&#10;Description automatically generated">
              <a:extLst>
                <a:ext uri="{FF2B5EF4-FFF2-40B4-BE49-F238E27FC236}">
                  <a16:creationId xmlns:a16="http://schemas.microsoft.com/office/drawing/2014/main" id="{F26A9F06-A156-934F-A87B-35EBF4A2E1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1733" y="1180527"/>
              <a:ext cx="2077407" cy="2077407"/>
            </a:xfrm>
            <a:prstGeom prst="rect">
              <a:avLst/>
            </a:prstGeom>
          </p:spPr>
        </p:pic>
        <p:pic>
          <p:nvPicPr>
            <p:cNvPr id="15" name="Picture 14" descr="A close-up of a rock&#10;&#10;Description automatically generated">
              <a:extLst>
                <a:ext uri="{FF2B5EF4-FFF2-40B4-BE49-F238E27FC236}">
                  <a16:creationId xmlns:a16="http://schemas.microsoft.com/office/drawing/2014/main" id="{6CF7205E-F712-C81B-9F00-D16B8071CC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950" y="3590435"/>
              <a:ext cx="2056872" cy="2056872"/>
            </a:xfrm>
            <a:prstGeom prst="rect">
              <a:avLst/>
            </a:prstGeom>
          </p:spPr>
        </p:pic>
        <p:pic>
          <p:nvPicPr>
            <p:cNvPr id="18" name="Picture 17" descr="A close-up of a rock&#10;&#10;Description automatically generated">
              <a:extLst>
                <a:ext uri="{FF2B5EF4-FFF2-40B4-BE49-F238E27FC236}">
                  <a16:creationId xmlns:a16="http://schemas.microsoft.com/office/drawing/2014/main" id="{93069289-2561-2B92-F73E-69BA31EBF3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90915" y="3595265"/>
              <a:ext cx="2056872" cy="2056872"/>
            </a:xfrm>
            <a:prstGeom prst="rect">
              <a:avLst/>
            </a:prstGeom>
          </p:spPr>
        </p:pic>
        <p:pic>
          <p:nvPicPr>
            <p:cNvPr id="22" name="Picture 21" descr="A close-up of a rock&#10;&#10;Description automatically generated">
              <a:extLst>
                <a:ext uri="{FF2B5EF4-FFF2-40B4-BE49-F238E27FC236}">
                  <a16:creationId xmlns:a16="http://schemas.microsoft.com/office/drawing/2014/main" id="{00F81300-31BD-479B-7FA9-115B8FB1D1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97880" y="3597815"/>
              <a:ext cx="2077407" cy="2077407"/>
            </a:xfrm>
            <a:prstGeom prst="rect">
              <a:avLst/>
            </a:prstGeom>
          </p:spPr>
        </p:pic>
      </p:grpSp>
      <p:sp>
        <p:nvSpPr>
          <p:cNvPr id="31" name="TextBox 30">
            <a:extLst>
              <a:ext uri="{FF2B5EF4-FFF2-40B4-BE49-F238E27FC236}">
                <a16:creationId xmlns:a16="http://schemas.microsoft.com/office/drawing/2014/main" id="{E252720E-4D1A-F0AD-FEA0-81012A9B50FF}"/>
              </a:ext>
            </a:extLst>
          </p:cNvPr>
          <p:cNvSpPr txBox="1"/>
          <p:nvPr/>
        </p:nvSpPr>
        <p:spPr>
          <a:xfrm>
            <a:off x="1225794" y="3824923"/>
            <a:ext cx="461665" cy="1507997"/>
          </a:xfrm>
          <a:prstGeom prst="rect">
            <a:avLst/>
          </a:prstGeom>
          <a:noFill/>
        </p:spPr>
        <p:txBody>
          <a:bodyPr vert="vert270" wrap="square" rtlCol="0" anchor="ctr">
            <a:spAutoFit/>
          </a:bodyPr>
          <a:lstStyle/>
          <a:p>
            <a:pPr algn="ctr"/>
            <a:r>
              <a:rPr lang="en-DE" dirty="0"/>
              <a:t>TXTM</a:t>
            </a:r>
          </a:p>
        </p:txBody>
      </p:sp>
      <p:sp>
        <p:nvSpPr>
          <p:cNvPr id="32" name="TextBox 31">
            <a:extLst>
              <a:ext uri="{FF2B5EF4-FFF2-40B4-BE49-F238E27FC236}">
                <a16:creationId xmlns:a16="http://schemas.microsoft.com/office/drawing/2014/main" id="{D677720F-B1A4-3B3B-4D10-2271DE5BBE08}"/>
              </a:ext>
            </a:extLst>
          </p:cNvPr>
          <p:cNvSpPr txBox="1"/>
          <p:nvPr/>
        </p:nvSpPr>
        <p:spPr>
          <a:xfrm>
            <a:off x="1225793" y="1455319"/>
            <a:ext cx="461665" cy="1507997"/>
          </a:xfrm>
          <a:prstGeom prst="rect">
            <a:avLst/>
          </a:prstGeom>
          <a:noFill/>
        </p:spPr>
        <p:txBody>
          <a:bodyPr vert="vert270" wrap="square" rtlCol="0" anchor="ctr">
            <a:spAutoFit/>
          </a:bodyPr>
          <a:lstStyle/>
          <a:p>
            <a:pPr algn="ctr"/>
            <a:r>
              <a:rPr lang="en-DE" dirty="0"/>
              <a:t>PXCT</a:t>
            </a:r>
          </a:p>
        </p:txBody>
      </p:sp>
      <p:pic>
        <p:nvPicPr>
          <p:cNvPr id="7" name="Picture 6">
            <a:extLst>
              <a:ext uri="{FF2B5EF4-FFF2-40B4-BE49-F238E27FC236}">
                <a16:creationId xmlns:a16="http://schemas.microsoft.com/office/drawing/2014/main" id="{9F1E3BA7-07B6-F685-F7A7-A2126EEF3CF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83903" y="1970542"/>
            <a:ext cx="1087346" cy="1087346"/>
          </a:xfrm>
          <a:prstGeom prst="rect">
            <a:avLst/>
          </a:prstGeom>
          <a:ln w="28575">
            <a:solidFill>
              <a:srgbClr val="FF0000"/>
            </a:solidFill>
          </a:ln>
        </p:spPr>
      </p:pic>
      <p:pic>
        <p:nvPicPr>
          <p:cNvPr id="10" name="Picture 9">
            <a:extLst>
              <a:ext uri="{FF2B5EF4-FFF2-40B4-BE49-F238E27FC236}">
                <a16:creationId xmlns:a16="http://schemas.microsoft.com/office/drawing/2014/main" id="{D4CDDB5F-B8EA-4894-F902-325C8A9521B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93968" y="1970542"/>
            <a:ext cx="1087346" cy="1087346"/>
          </a:xfrm>
          <a:prstGeom prst="rect">
            <a:avLst/>
          </a:prstGeom>
          <a:ln w="28575">
            <a:solidFill>
              <a:srgbClr val="FF0000"/>
            </a:solidFill>
          </a:ln>
        </p:spPr>
      </p:pic>
      <p:pic>
        <p:nvPicPr>
          <p:cNvPr id="14" name="Picture 13">
            <a:extLst>
              <a:ext uri="{FF2B5EF4-FFF2-40B4-BE49-F238E27FC236}">
                <a16:creationId xmlns:a16="http://schemas.microsoft.com/office/drawing/2014/main" id="{E603BFFE-6C3A-1529-BE34-A3D180F3392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66961" y="1970542"/>
            <a:ext cx="1087346" cy="1087346"/>
          </a:xfrm>
          <a:prstGeom prst="rect">
            <a:avLst/>
          </a:prstGeom>
          <a:ln w="28575">
            <a:solidFill>
              <a:srgbClr val="FF0000"/>
            </a:solidFill>
          </a:ln>
        </p:spPr>
      </p:pic>
      <p:pic>
        <p:nvPicPr>
          <p:cNvPr id="17" name="Picture 16">
            <a:extLst>
              <a:ext uri="{FF2B5EF4-FFF2-40B4-BE49-F238E27FC236}">
                <a16:creationId xmlns:a16="http://schemas.microsoft.com/office/drawing/2014/main" id="{5131E443-6FA1-E527-7183-96079C7A39A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83903" y="4401477"/>
            <a:ext cx="1093443" cy="1093443"/>
          </a:xfrm>
          <a:prstGeom prst="rect">
            <a:avLst/>
          </a:prstGeom>
          <a:ln w="28575">
            <a:solidFill>
              <a:srgbClr val="FF0000"/>
            </a:solidFill>
          </a:ln>
        </p:spPr>
      </p:pic>
      <p:pic>
        <p:nvPicPr>
          <p:cNvPr id="20" name="Picture 19">
            <a:extLst>
              <a:ext uri="{FF2B5EF4-FFF2-40B4-BE49-F238E27FC236}">
                <a16:creationId xmlns:a16="http://schemas.microsoft.com/office/drawing/2014/main" id="{64D48863-DA6A-A331-DA3E-7D2B920D6FE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486995" y="4400601"/>
            <a:ext cx="1094319" cy="1094319"/>
          </a:xfrm>
          <a:prstGeom prst="rect">
            <a:avLst/>
          </a:prstGeom>
          <a:ln w="28575">
            <a:solidFill>
              <a:srgbClr val="FF0000"/>
            </a:solidFill>
          </a:ln>
        </p:spPr>
      </p:pic>
      <p:pic>
        <p:nvPicPr>
          <p:cNvPr id="23" name="Picture 22">
            <a:extLst>
              <a:ext uri="{FF2B5EF4-FFF2-40B4-BE49-F238E27FC236}">
                <a16:creationId xmlns:a16="http://schemas.microsoft.com/office/drawing/2014/main" id="{B2AE8B68-572D-3B22-6FF3-1094148EE46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66961" y="4400601"/>
            <a:ext cx="1094319" cy="1094319"/>
          </a:xfrm>
          <a:prstGeom prst="rect">
            <a:avLst/>
          </a:prstGeom>
          <a:ln w="28575">
            <a:solidFill>
              <a:srgbClr val="FF0000"/>
            </a:solidFill>
          </a:ln>
        </p:spPr>
      </p:pic>
      <p:sp>
        <p:nvSpPr>
          <p:cNvPr id="33" name="TextBox 32">
            <a:extLst>
              <a:ext uri="{FF2B5EF4-FFF2-40B4-BE49-F238E27FC236}">
                <a16:creationId xmlns:a16="http://schemas.microsoft.com/office/drawing/2014/main" id="{BCFF2F03-6BCC-A8BC-F7D8-56F787C622A9}"/>
              </a:ext>
            </a:extLst>
          </p:cNvPr>
          <p:cNvSpPr txBox="1"/>
          <p:nvPr/>
        </p:nvSpPr>
        <p:spPr>
          <a:xfrm>
            <a:off x="1521760" y="830207"/>
            <a:ext cx="1246840" cy="369332"/>
          </a:xfrm>
          <a:prstGeom prst="rect">
            <a:avLst/>
          </a:prstGeom>
          <a:noFill/>
        </p:spPr>
        <p:txBody>
          <a:bodyPr vert="horz" wrap="square" rtlCol="0">
            <a:spAutoFit/>
          </a:bodyPr>
          <a:lstStyle/>
          <a:p>
            <a:pPr algn="ctr"/>
            <a:r>
              <a:rPr lang="en-DE" dirty="0">
                <a:solidFill>
                  <a:srgbClr val="FF0000"/>
                </a:solidFill>
              </a:rPr>
              <a:t>{128,</a:t>
            </a:r>
            <a:r>
              <a:rPr lang="en-DE" dirty="0">
                <a:solidFill>
                  <a:srgbClr val="FF0000"/>
                </a:solidFill>
                <a:sym typeface="Wingdings" pitchFamily="2" charset="2"/>
              </a:rPr>
              <a:t>128}</a:t>
            </a:r>
            <a:endParaRPr lang="en-DE" dirty="0">
              <a:solidFill>
                <a:srgbClr val="FF0000"/>
              </a:solidFill>
            </a:endParaRPr>
          </a:p>
        </p:txBody>
      </p:sp>
    </p:spTree>
    <p:extLst>
      <p:ext uri="{BB962C8B-B14F-4D97-AF65-F5344CB8AC3E}">
        <p14:creationId xmlns:p14="http://schemas.microsoft.com/office/powerpoint/2010/main" val="4084779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686F1-7B43-30A4-F9D4-3463BAED924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BE6E3C3-2F70-0B72-FD1B-4371819F9658}"/>
              </a:ext>
            </a:extLst>
          </p:cNvPr>
          <p:cNvSpPr>
            <a:spLocks noGrp="1"/>
          </p:cNvSpPr>
          <p:nvPr>
            <p:ph type="title"/>
          </p:nvPr>
        </p:nvSpPr>
        <p:spPr/>
        <p:txBody>
          <a:bodyPr/>
          <a:lstStyle/>
          <a:p>
            <a:r>
              <a:rPr lang="de-DE" dirty="0" err="1"/>
              <a:t>Results</a:t>
            </a:r>
            <a:r>
              <a:rPr lang="de-DE" dirty="0"/>
              <a:t> (LIB-N2F)</a:t>
            </a:r>
          </a:p>
        </p:txBody>
      </p:sp>
      <p:sp>
        <p:nvSpPr>
          <p:cNvPr id="4" name="Datumsplatzhalter 3">
            <a:extLst>
              <a:ext uri="{FF2B5EF4-FFF2-40B4-BE49-F238E27FC236}">
                <a16:creationId xmlns:a16="http://schemas.microsoft.com/office/drawing/2014/main" id="{400CCC9E-A6AE-C874-B266-EC151D1FA707}"/>
              </a:ext>
            </a:extLst>
          </p:cNvPr>
          <p:cNvSpPr>
            <a:spLocks noGrp="1"/>
          </p:cNvSpPr>
          <p:nvPr>
            <p:ph type="dt" sz="half" idx="10"/>
          </p:nvPr>
        </p:nvSpPr>
        <p:spPr/>
        <p:txBody>
          <a:bodyPr/>
          <a:lstStyle/>
          <a:p>
            <a:pPr algn="l"/>
            <a:fld id="{F887C18F-21B2-48B8-9586-9343C0AE58EE}" type="datetime1">
              <a:rPr lang="de-DE" smtClean="0"/>
              <a:t>20.11.24</a:t>
            </a:fld>
            <a:endParaRPr lang="de-DE" dirty="0"/>
          </a:p>
        </p:txBody>
      </p:sp>
      <p:sp>
        <p:nvSpPr>
          <p:cNvPr id="5" name="Fußzeilenplatzhalter 4">
            <a:extLst>
              <a:ext uri="{FF2B5EF4-FFF2-40B4-BE49-F238E27FC236}">
                <a16:creationId xmlns:a16="http://schemas.microsoft.com/office/drawing/2014/main" id="{E2C8EB4A-7809-0768-251C-A18B91A431B0}"/>
              </a:ext>
            </a:extLst>
          </p:cNvPr>
          <p:cNvSpPr>
            <a:spLocks noGrp="1"/>
          </p:cNvSpPr>
          <p:nvPr>
            <p:ph type="ftr" sz="quarter" idx="11"/>
          </p:nvPr>
        </p:nvSpPr>
        <p:spPr/>
        <p:txBody>
          <a:bodyPr/>
          <a:lstStyle/>
          <a:p>
            <a:r>
              <a:rPr lang="en-US" dirty="0" err="1"/>
              <a:t>Utkucan</a:t>
            </a:r>
            <a:r>
              <a:rPr lang="en-US" dirty="0"/>
              <a:t> </a:t>
            </a:r>
            <a:r>
              <a:rPr lang="en-US" dirty="0" err="1"/>
              <a:t>Genc</a:t>
            </a:r>
            <a:endParaRPr lang="en-US" dirty="0"/>
          </a:p>
        </p:txBody>
      </p:sp>
      <p:sp>
        <p:nvSpPr>
          <p:cNvPr id="6" name="Foliennummernplatzhalter 5">
            <a:extLst>
              <a:ext uri="{FF2B5EF4-FFF2-40B4-BE49-F238E27FC236}">
                <a16:creationId xmlns:a16="http://schemas.microsoft.com/office/drawing/2014/main" id="{5841DAC5-D3F1-459C-AB93-2C66D7D6080E}"/>
              </a:ext>
            </a:extLst>
          </p:cNvPr>
          <p:cNvSpPr>
            <a:spLocks noGrp="1"/>
          </p:cNvSpPr>
          <p:nvPr>
            <p:ph type="sldNum" sz="quarter" idx="12"/>
          </p:nvPr>
        </p:nvSpPr>
        <p:spPr/>
        <p:txBody>
          <a:bodyPr/>
          <a:lstStyle/>
          <a:p>
            <a:fld id="{4D01E63C-D794-4429-8564-635E6253AC5C}" type="slidenum">
              <a:rPr lang="en-US" smtClean="0"/>
              <a:pPr/>
              <a:t>26</a:t>
            </a:fld>
            <a:endParaRPr lang="en-US" dirty="0"/>
          </a:p>
        </p:txBody>
      </p:sp>
      <p:grpSp>
        <p:nvGrpSpPr>
          <p:cNvPr id="30" name="Group 29">
            <a:extLst>
              <a:ext uri="{FF2B5EF4-FFF2-40B4-BE49-F238E27FC236}">
                <a16:creationId xmlns:a16="http://schemas.microsoft.com/office/drawing/2014/main" id="{29EF8FBB-99B5-429F-5571-DB134C7B374B}"/>
              </a:ext>
            </a:extLst>
          </p:cNvPr>
          <p:cNvGrpSpPr/>
          <p:nvPr/>
        </p:nvGrpSpPr>
        <p:grpSpPr>
          <a:xfrm>
            <a:off x="1690011" y="1199539"/>
            <a:ext cx="8810390" cy="4909905"/>
            <a:chOff x="365140" y="1114101"/>
            <a:chExt cx="8810390" cy="4909905"/>
          </a:xfrm>
        </p:grpSpPr>
        <p:sp>
          <p:nvSpPr>
            <p:cNvPr id="24" name="TextBox 23">
              <a:extLst>
                <a:ext uri="{FF2B5EF4-FFF2-40B4-BE49-F238E27FC236}">
                  <a16:creationId xmlns:a16="http://schemas.microsoft.com/office/drawing/2014/main" id="{0E1F8CF0-91B6-3E49-0D09-B2D71F23A15F}"/>
                </a:ext>
              </a:extLst>
            </p:cNvPr>
            <p:cNvSpPr txBox="1"/>
            <p:nvPr/>
          </p:nvSpPr>
          <p:spPr>
            <a:xfrm>
              <a:off x="690748" y="5652137"/>
              <a:ext cx="1334949" cy="369332"/>
            </a:xfrm>
            <a:prstGeom prst="rect">
              <a:avLst/>
            </a:prstGeom>
            <a:noFill/>
          </p:spPr>
          <p:txBody>
            <a:bodyPr wrap="square" rtlCol="0">
              <a:spAutoFit/>
            </a:bodyPr>
            <a:lstStyle/>
            <a:p>
              <a:pPr algn="ctr"/>
              <a:r>
                <a:rPr lang="en-DE" dirty="0"/>
                <a:t>LR</a:t>
              </a:r>
            </a:p>
          </p:txBody>
        </p:sp>
        <p:sp>
          <p:nvSpPr>
            <p:cNvPr id="25" name="TextBox 24">
              <a:extLst>
                <a:ext uri="{FF2B5EF4-FFF2-40B4-BE49-F238E27FC236}">
                  <a16:creationId xmlns:a16="http://schemas.microsoft.com/office/drawing/2014/main" id="{5E32F07C-B457-5E0F-3641-C2CB4693755C}"/>
                </a:ext>
              </a:extLst>
            </p:cNvPr>
            <p:cNvSpPr txBox="1"/>
            <p:nvPr/>
          </p:nvSpPr>
          <p:spPr>
            <a:xfrm>
              <a:off x="3054071" y="5654674"/>
              <a:ext cx="1334949" cy="369332"/>
            </a:xfrm>
            <a:prstGeom prst="rect">
              <a:avLst/>
            </a:prstGeom>
            <a:noFill/>
          </p:spPr>
          <p:txBody>
            <a:bodyPr wrap="square" rtlCol="0">
              <a:spAutoFit/>
            </a:bodyPr>
            <a:lstStyle/>
            <a:p>
              <a:pPr algn="ctr"/>
              <a:r>
                <a:rPr lang="en-DE" dirty="0"/>
                <a:t>SR</a:t>
              </a:r>
            </a:p>
          </p:txBody>
        </p:sp>
        <p:sp>
          <p:nvSpPr>
            <p:cNvPr id="26" name="TextBox 25">
              <a:extLst>
                <a:ext uri="{FF2B5EF4-FFF2-40B4-BE49-F238E27FC236}">
                  <a16:creationId xmlns:a16="http://schemas.microsoft.com/office/drawing/2014/main" id="{2CA5A395-F07D-AA78-617B-EB0D846D5133}"/>
                </a:ext>
              </a:extLst>
            </p:cNvPr>
            <p:cNvSpPr txBox="1"/>
            <p:nvPr/>
          </p:nvSpPr>
          <p:spPr>
            <a:xfrm>
              <a:off x="5352962" y="5652137"/>
              <a:ext cx="1334949" cy="369332"/>
            </a:xfrm>
            <a:prstGeom prst="rect">
              <a:avLst/>
            </a:prstGeom>
            <a:noFill/>
          </p:spPr>
          <p:txBody>
            <a:bodyPr wrap="square" rtlCol="0">
              <a:spAutoFit/>
            </a:bodyPr>
            <a:lstStyle/>
            <a:p>
              <a:pPr algn="ctr"/>
              <a:r>
                <a:rPr lang="en-DE" dirty="0"/>
                <a:t>HR</a:t>
              </a:r>
            </a:p>
          </p:txBody>
        </p:sp>
        <p:grpSp>
          <p:nvGrpSpPr>
            <p:cNvPr id="29" name="Group 28">
              <a:extLst>
                <a:ext uri="{FF2B5EF4-FFF2-40B4-BE49-F238E27FC236}">
                  <a16:creationId xmlns:a16="http://schemas.microsoft.com/office/drawing/2014/main" id="{A29A3E46-A528-D282-1A37-0A8CC2B3DB7E}"/>
                </a:ext>
              </a:extLst>
            </p:cNvPr>
            <p:cNvGrpSpPr/>
            <p:nvPr/>
          </p:nvGrpSpPr>
          <p:grpSpPr>
            <a:xfrm>
              <a:off x="7280624" y="1486433"/>
              <a:ext cx="1894906" cy="3878902"/>
              <a:chOff x="7280624" y="1321234"/>
              <a:chExt cx="1894906" cy="3878902"/>
            </a:xfrm>
          </p:grpSpPr>
          <p:sp>
            <p:nvSpPr>
              <p:cNvPr id="27" name="TextBox 26">
                <a:extLst>
                  <a:ext uri="{FF2B5EF4-FFF2-40B4-BE49-F238E27FC236}">
                    <a16:creationId xmlns:a16="http://schemas.microsoft.com/office/drawing/2014/main" id="{4204026A-9C25-FC57-DFB7-9F3D341681EA}"/>
                  </a:ext>
                </a:extLst>
              </p:cNvPr>
              <p:cNvSpPr txBox="1"/>
              <p:nvPr/>
            </p:nvSpPr>
            <p:spPr>
              <a:xfrm>
                <a:off x="7280635" y="1321234"/>
                <a:ext cx="1894895" cy="1477328"/>
              </a:xfrm>
              <a:prstGeom prst="rect">
                <a:avLst/>
              </a:prstGeom>
              <a:noFill/>
            </p:spPr>
            <p:txBody>
              <a:bodyPr wrap="square" rtlCol="0">
                <a:spAutoFit/>
              </a:bodyPr>
              <a:lstStyle/>
              <a:p>
                <a:r>
                  <a:rPr lang="en-DE" dirty="0"/>
                  <a:t>PSNR: 28.25 dB</a:t>
                </a:r>
              </a:p>
              <a:p>
                <a:endParaRPr lang="en-DE" dirty="0"/>
              </a:p>
              <a:p>
                <a:r>
                  <a:rPr lang="en-DE" dirty="0"/>
                  <a:t>SSIM: 0.682</a:t>
                </a:r>
              </a:p>
              <a:p>
                <a:endParaRPr lang="en-DE" dirty="0"/>
              </a:p>
              <a:p>
                <a:r>
                  <a:rPr lang="en-DE" dirty="0"/>
                  <a:t>LPIPS: 0.06</a:t>
                </a:r>
              </a:p>
            </p:txBody>
          </p:sp>
          <p:sp>
            <p:nvSpPr>
              <p:cNvPr id="28" name="TextBox 27">
                <a:extLst>
                  <a:ext uri="{FF2B5EF4-FFF2-40B4-BE49-F238E27FC236}">
                    <a16:creationId xmlns:a16="http://schemas.microsoft.com/office/drawing/2014/main" id="{AD7CA333-27D8-61DA-CEE3-624D47EB31F7}"/>
                  </a:ext>
                </a:extLst>
              </p:cNvPr>
              <p:cNvSpPr txBox="1"/>
              <p:nvPr/>
            </p:nvSpPr>
            <p:spPr>
              <a:xfrm>
                <a:off x="7280624" y="3722808"/>
                <a:ext cx="1894895" cy="1477328"/>
              </a:xfrm>
              <a:prstGeom prst="rect">
                <a:avLst/>
              </a:prstGeom>
              <a:noFill/>
            </p:spPr>
            <p:txBody>
              <a:bodyPr wrap="square" rtlCol="0">
                <a:spAutoFit/>
              </a:bodyPr>
              <a:lstStyle/>
              <a:p>
                <a:r>
                  <a:rPr lang="en-DE" dirty="0"/>
                  <a:t>PSNR: 22.90 dB</a:t>
                </a:r>
              </a:p>
              <a:p>
                <a:endParaRPr lang="en-DE" dirty="0"/>
              </a:p>
              <a:p>
                <a:r>
                  <a:rPr lang="en-DE" dirty="0"/>
                  <a:t>SSIM: 0.625</a:t>
                </a:r>
              </a:p>
              <a:p>
                <a:endParaRPr lang="en-DE" dirty="0"/>
              </a:p>
              <a:p>
                <a:r>
                  <a:rPr lang="en-DE" dirty="0"/>
                  <a:t>LPIPS: 0.041</a:t>
                </a:r>
              </a:p>
            </p:txBody>
          </p:sp>
        </p:grpSp>
        <p:pic>
          <p:nvPicPr>
            <p:cNvPr id="7" name="Picture 6" descr="A grey circle with a black background&#10;&#10;Description automatically generated">
              <a:extLst>
                <a:ext uri="{FF2B5EF4-FFF2-40B4-BE49-F238E27FC236}">
                  <a16:creationId xmlns:a16="http://schemas.microsoft.com/office/drawing/2014/main" id="{3A0CA616-88B5-790F-54B3-3BEB90219A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140" y="1114101"/>
              <a:ext cx="2114873" cy="2114873"/>
            </a:xfrm>
            <a:prstGeom prst="rect">
              <a:avLst/>
            </a:prstGeom>
          </p:spPr>
        </p:pic>
        <p:pic>
          <p:nvPicPr>
            <p:cNvPr id="10" name="Picture 9" descr="A black and white image of a planet&#10;&#10;Description automatically generated">
              <a:extLst>
                <a:ext uri="{FF2B5EF4-FFF2-40B4-BE49-F238E27FC236}">
                  <a16:creationId xmlns:a16="http://schemas.microsoft.com/office/drawing/2014/main" id="{187DF2B8-C4D4-C52E-B1BB-0DB3F691BA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7327" y="1114102"/>
              <a:ext cx="2114872" cy="2114872"/>
            </a:xfrm>
            <a:prstGeom prst="rect">
              <a:avLst/>
            </a:prstGeom>
          </p:spPr>
        </p:pic>
        <p:pic>
          <p:nvPicPr>
            <p:cNvPr id="14" name="Picture 13" descr="A circular object with a black background&#10;&#10;Description automatically generated">
              <a:extLst>
                <a:ext uri="{FF2B5EF4-FFF2-40B4-BE49-F238E27FC236}">
                  <a16:creationId xmlns:a16="http://schemas.microsoft.com/office/drawing/2014/main" id="{BA414158-9B2A-9709-9E88-9EFEA59F12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9513" y="1114101"/>
              <a:ext cx="2114872" cy="2114872"/>
            </a:xfrm>
            <a:prstGeom prst="rect">
              <a:avLst/>
            </a:prstGeom>
          </p:spPr>
        </p:pic>
        <p:pic>
          <p:nvPicPr>
            <p:cNvPr id="17" name="Picture 16" descr="A close-up of a skull&#10;&#10;Description automatically generated">
              <a:extLst>
                <a:ext uri="{FF2B5EF4-FFF2-40B4-BE49-F238E27FC236}">
                  <a16:creationId xmlns:a16="http://schemas.microsoft.com/office/drawing/2014/main" id="{F6E4804E-2376-992F-6E52-8F9EDB5BB9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5141" y="3537265"/>
              <a:ext cx="2114872" cy="2114872"/>
            </a:xfrm>
            <a:prstGeom prst="rect">
              <a:avLst/>
            </a:prstGeom>
          </p:spPr>
        </p:pic>
        <p:pic>
          <p:nvPicPr>
            <p:cNvPr id="20" name="Picture 19" descr="A close-up of a brain&#10;&#10;Description automatically generated">
              <a:extLst>
                <a:ext uri="{FF2B5EF4-FFF2-40B4-BE49-F238E27FC236}">
                  <a16:creationId xmlns:a16="http://schemas.microsoft.com/office/drawing/2014/main" id="{F1A86601-AE8B-4E83-838F-BB7ECDF994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77327" y="3537265"/>
              <a:ext cx="2114872" cy="2114872"/>
            </a:xfrm>
            <a:prstGeom prst="rect">
              <a:avLst/>
            </a:prstGeom>
          </p:spPr>
        </p:pic>
        <p:pic>
          <p:nvPicPr>
            <p:cNvPr id="23" name="Picture 22" descr="A close-up of a globe&#10;&#10;Description automatically generated">
              <a:extLst>
                <a:ext uri="{FF2B5EF4-FFF2-40B4-BE49-F238E27FC236}">
                  <a16:creationId xmlns:a16="http://schemas.microsoft.com/office/drawing/2014/main" id="{0C20C8A4-3DD2-2D02-74C2-1CEA4A232A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89513" y="3537265"/>
              <a:ext cx="2114872" cy="2114872"/>
            </a:xfrm>
            <a:prstGeom prst="rect">
              <a:avLst/>
            </a:prstGeom>
          </p:spPr>
        </p:pic>
      </p:grpSp>
      <p:sp>
        <p:nvSpPr>
          <p:cNvPr id="31" name="TextBox 30">
            <a:extLst>
              <a:ext uri="{FF2B5EF4-FFF2-40B4-BE49-F238E27FC236}">
                <a16:creationId xmlns:a16="http://schemas.microsoft.com/office/drawing/2014/main" id="{6CAF6DD8-D251-26F8-B3F3-EF72B85716FF}"/>
              </a:ext>
            </a:extLst>
          </p:cNvPr>
          <p:cNvSpPr txBox="1"/>
          <p:nvPr/>
        </p:nvSpPr>
        <p:spPr>
          <a:xfrm>
            <a:off x="1225794" y="3824923"/>
            <a:ext cx="461665" cy="1507997"/>
          </a:xfrm>
          <a:prstGeom prst="rect">
            <a:avLst/>
          </a:prstGeom>
          <a:noFill/>
        </p:spPr>
        <p:txBody>
          <a:bodyPr vert="vert270" wrap="square" rtlCol="0" anchor="ctr">
            <a:spAutoFit/>
          </a:bodyPr>
          <a:lstStyle/>
          <a:p>
            <a:pPr algn="ctr"/>
            <a:r>
              <a:rPr lang="en-DE" dirty="0"/>
              <a:t>TXTM</a:t>
            </a:r>
          </a:p>
        </p:txBody>
      </p:sp>
      <p:sp>
        <p:nvSpPr>
          <p:cNvPr id="32" name="TextBox 31">
            <a:extLst>
              <a:ext uri="{FF2B5EF4-FFF2-40B4-BE49-F238E27FC236}">
                <a16:creationId xmlns:a16="http://schemas.microsoft.com/office/drawing/2014/main" id="{2E9DB17C-A648-69CD-3218-99F58A44C683}"/>
              </a:ext>
            </a:extLst>
          </p:cNvPr>
          <p:cNvSpPr txBox="1"/>
          <p:nvPr/>
        </p:nvSpPr>
        <p:spPr>
          <a:xfrm>
            <a:off x="1225793" y="1455319"/>
            <a:ext cx="461665" cy="1507997"/>
          </a:xfrm>
          <a:prstGeom prst="rect">
            <a:avLst/>
          </a:prstGeom>
          <a:noFill/>
        </p:spPr>
        <p:txBody>
          <a:bodyPr vert="vert270" wrap="square" rtlCol="0" anchor="ctr">
            <a:spAutoFit/>
          </a:bodyPr>
          <a:lstStyle/>
          <a:p>
            <a:pPr algn="ctr"/>
            <a:r>
              <a:rPr lang="en-DE" dirty="0"/>
              <a:t>PXCT</a:t>
            </a:r>
          </a:p>
        </p:txBody>
      </p:sp>
      <p:pic>
        <p:nvPicPr>
          <p:cNvPr id="11" name="Picture 10">
            <a:extLst>
              <a:ext uri="{FF2B5EF4-FFF2-40B4-BE49-F238E27FC236}">
                <a16:creationId xmlns:a16="http://schemas.microsoft.com/office/drawing/2014/main" id="{3A79423A-5605-38D9-25DA-F1C2A2DB254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60640" y="1995678"/>
            <a:ext cx="1064262" cy="1064262"/>
          </a:xfrm>
          <a:prstGeom prst="rect">
            <a:avLst/>
          </a:prstGeom>
          <a:ln w="28575">
            <a:solidFill>
              <a:srgbClr val="FF0000"/>
            </a:solidFill>
          </a:ln>
        </p:spPr>
      </p:pic>
      <p:pic>
        <p:nvPicPr>
          <p:cNvPr id="13" name="Picture 12">
            <a:extLst>
              <a:ext uri="{FF2B5EF4-FFF2-40B4-BE49-F238E27FC236}">
                <a16:creationId xmlns:a16="http://schemas.microsoft.com/office/drawing/2014/main" id="{058C366D-7DFD-4FCF-5C37-4753339CE37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25248" y="1995678"/>
            <a:ext cx="1064262" cy="1064262"/>
          </a:xfrm>
          <a:prstGeom prst="rect">
            <a:avLst/>
          </a:prstGeom>
          <a:ln w="28575">
            <a:solidFill>
              <a:srgbClr val="FF0000"/>
            </a:solidFill>
          </a:ln>
        </p:spPr>
      </p:pic>
      <p:pic>
        <p:nvPicPr>
          <p:cNvPr id="16" name="Picture 15">
            <a:extLst>
              <a:ext uri="{FF2B5EF4-FFF2-40B4-BE49-F238E27FC236}">
                <a16:creationId xmlns:a16="http://schemas.microsoft.com/office/drawing/2014/main" id="{E6475D76-6AD9-625C-1742-486C483F52D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34520" y="1981680"/>
            <a:ext cx="1062674" cy="1062674"/>
          </a:xfrm>
          <a:prstGeom prst="rect">
            <a:avLst/>
          </a:prstGeom>
          <a:ln w="28575">
            <a:solidFill>
              <a:srgbClr val="FF0000"/>
            </a:solidFill>
          </a:ln>
        </p:spPr>
      </p:pic>
      <p:pic>
        <p:nvPicPr>
          <p:cNvPr id="19" name="Picture 18">
            <a:extLst>
              <a:ext uri="{FF2B5EF4-FFF2-40B4-BE49-F238E27FC236}">
                <a16:creationId xmlns:a16="http://schemas.microsoft.com/office/drawing/2014/main" id="{860B0A53-D120-BE0D-2BDC-93F9F14E912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42660" y="4520463"/>
            <a:ext cx="1053982" cy="1053982"/>
          </a:xfrm>
          <a:prstGeom prst="rect">
            <a:avLst/>
          </a:prstGeom>
          <a:ln w="28575">
            <a:solidFill>
              <a:srgbClr val="FF0000"/>
            </a:solidFill>
          </a:ln>
        </p:spPr>
      </p:pic>
      <p:pic>
        <p:nvPicPr>
          <p:cNvPr id="22" name="Picture 21">
            <a:extLst>
              <a:ext uri="{FF2B5EF4-FFF2-40B4-BE49-F238E27FC236}">
                <a16:creationId xmlns:a16="http://schemas.microsoft.com/office/drawing/2014/main" id="{41744F40-C5DC-0015-D201-4E6C2D073B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25248" y="4514377"/>
            <a:ext cx="1060068" cy="1060068"/>
          </a:xfrm>
          <a:prstGeom prst="rect">
            <a:avLst/>
          </a:prstGeom>
          <a:ln w="28575">
            <a:solidFill>
              <a:srgbClr val="FF0000"/>
            </a:solidFill>
          </a:ln>
        </p:spPr>
      </p:pic>
      <p:pic>
        <p:nvPicPr>
          <p:cNvPr id="34" name="Picture 33">
            <a:extLst>
              <a:ext uri="{FF2B5EF4-FFF2-40B4-BE49-F238E27FC236}">
                <a16:creationId xmlns:a16="http://schemas.microsoft.com/office/drawing/2014/main" id="{9413A378-E34B-4BBD-629D-65E5512A0A9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002974" y="4514377"/>
            <a:ext cx="1078724" cy="1078724"/>
          </a:xfrm>
          <a:prstGeom prst="rect">
            <a:avLst/>
          </a:prstGeom>
          <a:ln w="28575">
            <a:solidFill>
              <a:srgbClr val="FF0000"/>
            </a:solidFill>
          </a:ln>
        </p:spPr>
      </p:pic>
      <p:sp>
        <p:nvSpPr>
          <p:cNvPr id="35" name="TextBox 34">
            <a:extLst>
              <a:ext uri="{FF2B5EF4-FFF2-40B4-BE49-F238E27FC236}">
                <a16:creationId xmlns:a16="http://schemas.microsoft.com/office/drawing/2014/main" id="{3767E5CA-CD09-DBE8-8B19-B75433A3AADA}"/>
              </a:ext>
            </a:extLst>
          </p:cNvPr>
          <p:cNvSpPr txBox="1"/>
          <p:nvPr/>
        </p:nvSpPr>
        <p:spPr>
          <a:xfrm>
            <a:off x="1521760" y="830207"/>
            <a:ext cx="1246840" cy="369332"/>
          </a:xfrm>
          <a:prstGeom prst="rect">
            <a:avLst/>
          </a:prstGeom>
          <a:noFill/>
        </p:spPr>
        <p:txBody>
          <a:bodyPr vert="horz" wrap="square" rtlCol="0">
            <a:spAutoFit/>
          </a:bodyPr>
          <a:lstStyle/>
          <a:p>
            <a:pPr algn="ctr"/>
            <a:r>
              <a:rPr lang="en-DE" dirty="0">
                <a:solidFill>
                  <a:srgbClr val="FF0000"/>
                </a:solidFill>
              </a:rPr>
              <a:t>{128,</a:t>
            </a:r>
            <a:r>
              <a:rPr lang="en-DE" dirty="0">
                <a:solidFill>
                  <a:srgbClr val="FF0000"/>
                </a:solidFill>
                <a:sym typeface="Wingdings" pitchFamily="2" charset="2"/>
              </a:rPr>
              <a:t>128}</a:t>
            </a:r>
            <a:endParaRPr lang="en-DE" dirty="0">
              <a:solidFill>
                <a:srgbClr val="FF0000"/>
              </a:solidFill>
            </a:endParaRPr>
          </a:p>
        </p:txBody>
      </p:sp>
    </p:spTree>
    <p:extLst>
      <p:ext uri="{BB962C8B-B14F-4D97-AF65-F5344CB8AC3E}">
        <p14:creationId xmlns:p14="http://schemas.microsoft.com/office/powerpoint/2010/main" val="37198677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6DE48-1C5A-D3DB-640C-EF0EF5648E0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225A15B-D0F3-CB65-35B1-9873808274B3}"/>
              </a:ext>
            </a:extLst>
          </p:cNvPr>
          <p:cNvSpPr>
            <a:spLocks noGrp="1"/>
          </p:cNvSpPr>
          <p:nvPr>
            <p:ph type="title"/>
          </p:nvPr>
        </p:nvSpPr>
        <p:spPr/>
        <p:txBody>
          <a:bodyPr/>
          <a:lstStyle/>
          <a:p>
            <a:r>
              <a:rPr lang="de-DE" dirty="0" err="1"/>
              <a:t>Results</a:t>
            </a:r>
            <a:r>
              <a:rPr lang="de-DE" dirty="0"/>
              <a:t> (LIB-DDFM)</a:t>
            </a:r>
          </a:p>
        </p:txBody>
      </p:sp>
      <p:sp>
        <p:nvSpPr>
          <p:cNvPr id="4" name="Datumsplatzhalter 3">
            <a:extLst>
              <a:ext uri="{FF2B5EF4-FFF2-40B4-BE49-F238E27FC236}">
                <a16:creationId xmlns:a16="http://schemas.microsoft.com/office/drawing/2014/main" id="{9E71993C-AA3B-8263-6DE8-80134D5FE89A}"/>
              </a:ext>
            </a:extLst>
          </p:cNvPr>
          <p:cNvSpPr>
            <a:spLocks noGrp="1"/>
          </p:cNvSpPr>
          <p:nvPr>
            <p:ph type="dt" sz="half" idx="10"/>
          </p:nvPr>
        </p:nvSpPr>
        <p:spPr/>
        <p:txBody>
          <a:bodyPr/>
          <a:lstStyle/>
          <a:p>
            <a:pPr algn="l"/>
            <a:fld id="{F887C18F-21B2-48B8-9586-9343C0AE58EE}" type="datetime1">
              <a:rPr lang="de-DE" smtClean="0"/>
              <a:t>20.11.24</a:t>
            </a:fld>
            <a:endParaRPr lang="de-DE" dirty="0"/>
          </a:p>
        </p:txBody>
      </p:sp>
      <p:sp>
        <p:nvSpPr>
          <p:cNvPr id="5" name="Fußzeilenplatzhalter 4">
            <a:extLst>
              <a:ext uri="{FF2B5EF4-FFF2-40B4-BE49-F238E27FC236}">
                <a16:creationId xmlns:a16="http://schemas.microsoft.com/office/drawing/2014/main" id="{80D68BC5-801E-73A0-1B87-30324E23FFD3}"/>
              </a:ext>
            </a:extLst>
          </p:cNvPr>
          <p:cNvSpPr>
            <a:spLocks noGrp="1"/>
          </p:cNvSpPr>
          <p:nvPr>
            <p:ph type="ftr" sz="quarter" idx="11"/>
          </p:nvPr>
        </p:nvSpPr>
        <p:spPr/>
        <p:txBody>
          <a:bodyPr/>
          <a:lstStyle/>
          <a:p>
            <a:r>
              <a:rPr lang="en-US" dirty="0" err="1"/>
              <a:t>Utkucan</a:t>
            </a:r>
            <a:r>
              <a:rPr lang="en-US" dirty="0"/>
              <a:t> </a:t>
            </a:r>
            <a:r>
              <a:rPr lang="en-US" dirty="0" err="1"/>
              <a:t>Genc</a:t>
            </a:r>
            <a:endParaRPr lang="en-US" dirty="0"/>
          </a:p>
        </p:txBody>
      </p:sp>
      <p:sp>
        <p:nvSpPr>
          <p:cNvPr id="6" name="Foliennummernplatzhalter 5">
            <a:extLst>
              <a:ext uri="{FF2B5EF4-FFF2-40B4-BE49-F238E27FC236}">
                <a16:creationId xmlns:a16="http://schemas.microsoft.com/office/drawing/2014/main" id="{FD80091F-8594-1923-FC98-3DBBAB1783F1}"/>
              </a:ext>
            </a:extLst>
          </p:cNvPr>
          <p:cNvSpPr>
            <a:spLocks noGrp="1"/>
          </p:cNvSpPr>
          <p:nvPr>
            <p:ph type="sldNum" sz="quarter" idx="12"/>
          </p:nvPr>
        </p:nvSpPr>
        <p:spPr/>
        <p:txBody>
          <a:bodyPr/>
          <a:lstStyle/>
          <a:p>
            <a:fld id="{4D01E63C-D794-4429-8564-635E6253AC5C}" type="slidenum">
              <a:rPr lang="en-US" smtClean="0"/>
              <a:pPr/>
              <a:t>27</a:t>
            </a:fld>
            <a:endParaRPr lang="en-US" dirty="0"/>
          </a:p>
        </p:txBody>
      </p:sp>
      <p:grpSp>
        <p:nvGrpSpPr>
          <p:cNvPr id="34" name="Group 33">
            <a:extLst>
              <a:ext uri="{FF2B5EF4-FFF2-40B4-BE49-F238E27FC236}">
                <a16:creationId xmlns:a16="http://schemas.microsoft.com/office/drawing/2014/main" id="{25C989DE-8426-7A98-9C6F-EF6F42F70572}"/>
              </a:ext>
            </a:extLst>
          </p:cNvPr>
          <p:cNvGrpSpPr/>
          <p:nvPr/>
        </p:nvGrpSpPr>
        <p:grpSpPr>
          <a:xfrm>
            <a:off x="1198242" y="1199539"/>
            <a:ext cx="9250905" cy="4941462"/>
            <a:chOff x="1249042" y="1082544"/>
            <a:chExt cx="9250905" cy="4941462"/>
          </a:xfrm>
        </p:grpSpPr>
        <p:grpSp>
          <p:nvGrpSpPr>
            <p:cNvPr id="31" name="Group 30">
              <a:extLst>
                <a:ext uri="{FF2B5EF4-FFF2-40B4-BE49-F238E27FC236}">
                  <a16:creationId xmlns:a16="http://schemas.microsoft.com/office/drawing/2014/main" id="{106493F3-B27A-D230-3FC7-B6E273B2E372}"/>
                </a:ext>
              </a:extLst>
            </p:cNvPr>
            <p:cNvGrpSpPr/>
            <p:nvPr/>
          </p:nvGrpSpPr>
          <p:grpSpPr>
            <a:xfrm>
              <a:off x="1690465" y="1082544"/>
              <a:ext cx="8809482" cy="4941462"/>
              <a:chOff x="366048" y="1082544"/>
              <a:chExt cx="8809482" cy="4941462"/>
            </a:xfrm>
          </p:grpSpPr>
          <p:grpSp>
            <p:nvGrpSpPr>
              <p:cNvPr id="29" name="Group 28">
                <a:extLst>
                  <a:ext uri="{FF2B5EF4-FFF2-40B4-BE49-F238E27FC236}">
                    <a16:creationId xmlns:a16="http://schemas.microsoft.com/office/drawing/2014/main" id="{25D221AC-2E2E-F65F-4EF7-A8446AF3071D}"/>
                  </a:ext>
                </a:extLst>
              </p:cNvPr>
              <p:cNvGrpSpPr/>
              <p:nvPr/>
            </p:nvGrpSpPr>
            <p:grpSpPr>
              <a:xfrm>
                <a:off x="7280624" y="1486433"/>
                <a:ext cx="1894906" cy="3878902"/>
                <a:chOff x="7280624" y="1321234"/>
                <a:chExt cx="1894906" cy="3878902"/>
              </a:xfrm>
            </p:grpSpPr>
            <p:sp>
              <p:nvSpPr>
                <p:cNvPr id="27" name="TextBox 26">
                  <a:extLst>
                    <a:ext uri="{FF2B5EF4-FFF2-40B4-BE49-F238E27FC236}">
                      <a16:creationId xmlns:a16="http://schemas.microsoft.com/office/drawing/2014/main" id="{75F20ECA-3208-6401-43BF-B3250D679492}"/>
                    </a:ext>
                  </a:extLst>
                </p:cNvPr>
                <p:cNvSpPr txBox="1"/>
                <p:nvPr/>
              </p:nvSpPr>
              <p:spPr>
                <a:xfrm>
                  <a:off x="7280635" y="1321234"/>
                  <a:ext cx="1894895" cy="1477328"/>
                </a:xfrm>
                <a:prstGeom prst="rect">
                  <a:avLst/>
                </a:prstGeom>
                <a:noFill/>
              </p:spPr>
              <p:txBody>
                <a:bodyPr wrap="square" rtlCol="0">
                  <a:spAutoFit/>
                </a:bodyPr>
                <a:lstStyle/>
                <a:p>
                  <a:r>
                    <a:rPr lang="en-DE" dirty="0"/>
                    <a:t>PSNR: 29.70 dB</a:t>
                  </a:r>
                </a:p>
                <a:p>
                  <a:endParaRPr lang="en-DE" dirty="0"/>
                </a:p>
                <a:p>
                  <a:r>
                    <a:rPr lang="en-DE" dirty="0"/>
                    <a:t>SSIM: 0.76</a:t>
                  </a:r>
                </a:p>
                <a:p>
                  <a:endParaRPr lang="en-DE" dirty="0"/>
                </a:p>
                <a:p>
                  <a:r>
                    <a:rPr lang="en-DE" dirty="0"/>
                    <a:t>LPIPS: 0.022</a:t>
                  </a:r>
                </a:p>
              </p:txBody>
            </p:sp>
            <p:sp>
              <p:nvSpPr>
                <p:cNvPr id="28" name="TextBox 27">
                  <a:extLst>
                    <a:ext uri="{FF2B5EF4-FFF2-40B4-BE49-F238E27FC236}">
                      <a16:creationId xmlns:a16="http://schemas.microsoft.com/office/drawing/2014/main" id="{4C629F1A-CD7C-7768-8D47-23712F78E5EF}"/>
                    </a:ext>
                  </a:extLst>
                </p:cNvPr>
                <p:cNvSpPr txBox="1"/>
                <p:nvPr/>
              </p:nvSpPr>
              <p:spPr>
                <a:xfrm>
                  <a:off x="7280624" y="3722808"/>
                  <a:ext cx="1894895" cy="1477328"/>
                </a:xfrm>
                <a:prstGeom prst="rect">
                  <a:avLst/>
                </a:prstGeom>
                <a:noFill/>
              </p:spPr>
              <p:txBody>
                <a:bodyPr wrap="square" rtlCol="0">
                  <a:spAutoFit/>
                </a:bodyPr>
                <a:lstStyle/>
                <a:p>
                  <a:r>
                    <a:rPr lang="en-DE" dirty="0"/>
                    <a:t>PSNR: 27.53 dB</a:t>
                  </a:r>
                </a:p>
                <a:p>
                  <a:endParaRPr lang="en-DE" dirty="0"/>
                </a:p>
                <a:p>
                  <a:r>
                    <a:rPr lang="en-DE" dirty="0"/>
                    <a:t>SSIM: 0.75</a:t>
                  </a:r>
                </a:p>
                <a:p>
                  <a:endParaRPr lang="en-DE" dirty="0"/>
                </a:p>
                <a:p>
                  <a:r>
                    <a:rPr lang="en-DE" dirty="0"/>
                    <a:t>LPIPS: 0.047</a:t>
                  </a:r>
                </a:p>
              </p:txBody>
            </p:sp>
          </p:grpSp>
          <p:grpSp>
            <p:nvGrpSpPr>
              <p:cNvPr id="30" name="Group 29">
                <a:extLst>
                  <a:ext uri="{FF2B5EF4-FFF2-40B4-BE49-F238E27FC236}">
                    <a16:creationId xmlns:a16="http://schemas.microsoft.com/office/drawing/2014/main" id="{B1BD5F36-63A8-FC57-E080-6C5C5D6106A9}"/>
                  </a:ext>
                </a:extLst>
              </p:cNvPr>
              <p:cNvGrpSpPr/>
              <p:nvPr/>
            </p:nvGrpSpPr>
            <p:grpSpPr>
              <a:xfrm>
                <a:off x="366048" y="1082544"/>
                <a:ext cx="6710993" cy="4941462"/>
                <a:chOff x="366048" y="1082544"/>
                <a:chExt cx="6710993" cy="4941462"/>
              </a:xfrm>
            </p:grpSpPr>
            <p:sp>
              <p:nvSpPr>
                <p:cNvPr id="24" name="TextBox 23">
                  <a:extLst>
                    <a:ext uri="{FF2B5EF4-FFF2-40B4-BE49-F238E27FC236}">
                      <a16:creationId xmlns:a16="http://schemas.microsoft.com/office/drawing/2014/main" id="{73870585-85EF-1AA5-04A0-571EFB019CAF}"/>
                    </a:ext>
                  </a:extLst>
                </p:cNvPr>
                <p:cNvSpPr txBox="1"/>
                <p:nvPr/>
              </p:nvSpPr>
              <p:spPr>
                <a:xfrm>
                  <a:off x="690748" y="5652137"/>
                  <a:ext cx="1334949" cy="369332"/>
                </a:xfrm>
                <a:prstGeom prst="rect">
                  <a:avLst/>
                </a:prstGeom>
                <a:noFill/>
              </p:spPr>
              <p:txBody>
                <a:bodyPr wrap="square" rtlCol="0">
                  <a:spAutoFit/>
                </a:bodyPr>
                <a:lstStyle/>
                <a:p>
                  <a:pPr algn="ctr"/>
                  <a:r>
                    <a:rPr lang="en-DE" dirty="0"/>
                    <a:t>LR</a:t>
                  </a:r>
                </a:p>
              </p:txBody>
            </p:sp>
            <p:sp>
              <p:nvSpPr>
                <p:cNvPr id="25" name="TextBox 24">
                  <a:extLst>
                    <a:ext uri="{FF2B5EF4-FFF2-40B4-BE49-F238E27FC236}">
                      <a16:creationId xmlns:a16="http://schemas.microsoft.com/office/drawing/2014/main" id="{31521692-702E-52A7-5BD2-F5A4BD437B84}"/>
                    </a:ext>
                  </a:extLst>
                </p:cNvPr>
                <p:cNvSpPr txBox="1"/>
                <p:nvPr/>
              </p:nvSpPr>
              <p:spPr>
                <a:xfrm>
                  <a:off x="3054071" y="5654674"/>
                  <a:ext cx="1334949" cy="369332"/>
                </a:xfrm>
                <a:prstGeom prst="rect">
                  <a:avLst/>
                </a:prstGeom>
                <a:noFill/>
              </p:spPr>
              <p:txBody>
                <a:bodyPr wrap="square" rtlCol="0">
                  <a:spAutoFit/>
                </a:bodyPr>
                <a:lstStyle/>
                <a:p>
                  <a:pPr algn="ctr"/>
                  <a:r>
                    <a:rPr lang="en-DE" dirty="0"/>
                    <a:t>SR</a:t>
                  </a:r>
                </a:p>
              </p:txBody>
            </p:sp>
            <p:sp>
              <p:nvSpPr>
                <p:cNvPr id="26" name="TextBox 25">
                  <a:extLst>
                    <a:ext uri="{FF2B5EF4-FFF2-40B4-BE49-F238E27FC236}">
                      <a16:creationId xmlns:a16="http://schemas.microsoft.com/office/drawing/2014/main" id="{71094AF0-135C-2A92-1AD3-93A46D6F9829}"/>
                    </a:ext>
                  </a:extLst>
                </p:cNvPr>
                <p:cNvSpPr txBox="1"/>
                <p:nvPr/>
              </p:nvSpPr>
              <p:spPr>
                <a:xfrm>
                  <a:off x="5352962" y="5652137"/>
                  <a:ext cx="1334949" cy="369332"/>
                </a:xfrm>
                <a:prstGeom prst="rect">
                  <a:avLst/>
                </a:prstGeom>
                <a:noFill/>
              </p:spPr>
              <p:txBody>
                <a:bodyPr wrap="square" rtlCol="0">
                  <a:spAutoFit/>
                </a:bodyPr>
                <a:lstStyle/>
                <a:p>
                  <a:pPr algn="ctr"/>
                  <a:r>
                    <a:rPr lang="en-DE" dirty="0"/>
                    <a:t>HR</a:t>
                  </a:r>
                </a:p>
              </p:txBody>
            </p:sp>
            <p:pic>
              <p:nvPicPr>
                <p:cNvPr id="8" name="Picture 7" descr="A round object with a black square&#10;&#10;Description automatically generated">
                  <a:extLst>
                    <a:ext uri="{FF2B5EF4-FFF2-40B4-BE49-F238E27FC236}">
                      <a16:creationId xmlns:a16="http://schemas.microsoft.com/office/drawing/2014/main" id="{A8BE15FA-A393-FDE0-85F9-5D6A975C08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049" y="1082544"/>
                  <a:ext cx="2080722" cy="2080722"/>
                </a:xfrm>
                <a:prstGeom prst="rect">
                  <a:avLst/>
                </a:prstGeom>
              </p:spPr>
            </p:pic>
            <p:pic>
              <p:nvPicPr>
                <p:cNvPr id="11" name="Picture 10" descr="A close-up of a planet&#10;&#10;Description automatically generated">
                  <a:extLst>
                    <a:ext uri="{FF2B5EF4-FFF2-40B4-BE49-F238E27FC236}">
                      <a16:creationId xmlns:a16="http://schemas.microsoft.com/office/drawing/2014/main" id="{6F975361-5672-CC67-E60D-1B5B23FE08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7687" y="1089535"/>
                  <a:ext cx="2080721" cy="2080721"/>
                </a:xfrm>
                <a:prstGeom prst="rect">
                  <a:avLst/>
                </a:prstGeom>
              </p:spPr>
            </p:pic>
            <p:pic>
              <p:nvPicPr>
                <p:cNvPr id="13" name="Picture 12" descr="A close up of a planet&#10;&#10;Description automatically generated">
                  <a:extLst>
                    <a:ext uri="{FF2B5EF4-FFF2-40B4-BE49-F238E27FC236}">
                      <a16:creationId xmlns:a16="http://schemas.microsoft.com/office/drawing/2014/main" id="{176B7E1F-81E5-B587-7AAB-1AA73FEEF6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9324" y="1089535"/>
                  <a:ext cx="2080721" cy="2080721"/>
                </a:xfrm>
                <a:prstGeom prst="rect">
                  <a:avLst/>
                </a:prstGeom>
              </p:spPr>
            </p:pic>
            <p:pic>
              <p:nvPicPr>
                <p:cNvPr id="16" name="Picture 15" descr="A skull with a black background&#10;&#10;Description automatically generated with medium confidence">
                  <a:extLst>
                    <a:ext uri="{FF2B5EF4-FFF2-40B4-BE49-F238E27FC236}">
                      <a16:creationId xmlns:a16="http://schemas.microsoft.com/office/drawing/2014/main" id="{32A071DF-9E18-B59A-65DA-C8CF638C74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6048" y="3507600"/>
                  <a:ext cx="2080721" cy="2080721"/>
                </a:xfrm>
                <a:prstGeom prst="rect">
                  <a:avLst/>
                </a:prstGeom>
              </p:spPr>
            </p:pic>
            <p:pic>
              <p:nvPicPr>
                <p:cNvPr id="19" name="Picture 18" descr="A skull with a white spot&#10;&#10;Description automatically generated with medium confidence">
                  <a:extLst>
                    <a:ext uri="{FF2B5EF4-FFF2-40B4-BE49-F238E27FC236}">
                      <a16:creationId xmlns:a16="http://schemas.microsoft.com/office/drawing/2014/main" id="{7750B3EC-6579-D2B5-0932-D9E55361AAC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77687" y="3507600"/>
                  <a:ext cx="2087715" cy="2087715"/>
                </a:xfrm>
                <a:prstGeom prst="rect">
                  <a:avLst/>
                </a:prstGeom>
              </p:spPr>
            </p:pic>
            <p:pic>
              <p:nvPicPr>
                <p:cNvPr id="22" name="Picture 21" descr="A close-up of a skull&#10;&#10;Description automatically generated">
                  <a:extLst>
                    <a:ext uri="{FF2B5EF4-FFF2-40B4-BE49-F238E27FC236}">
                      <a16:creationId xmlns:a16="http://schemas.microsoft.com/office/drawing/2014/main" id="{A52793C1-2705-2D01-0F10-5858367E36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96320" y="3514594"/>
                  <a:ext cx="2080721" cy="2080721"/>
                </a:xfrm>
                <a:prstGeom prst="rect">
                  <a:avLst/>
                </a:prstGeom>
              </p:spPr>
            </p:pic>
          </p:grpSp>
        </p:grpSp>
        <p:sp>
          <p:nvSpPr>
            <p:cNvPr id="32" name="TextBox 31">
              <a:extLst>
                <a:ext uri="{FF2B5EF4-FFF2-40B4-BE49-F238E27FC236}">
                  <a16:creationId xmlns:a16="http://schemas.microsoft.com/office/drawing/2014/main" id="{6353C5E5-704F-E8C5-1A87-BB22F0D996B0}"/>
                </a:ext>
              </a:extLst>
            </p:cNvPr>
            <p:cNvSpPr txBox="1"/>
            <p:nvPr/>
          </p:nvSpPr>
          <p:spPr>
            <a:xfrm>
              <a:off x="1249042" y="1567872"/>
              <a:ext cx="461665" cy="1314450"/>
            </a:xfrm>
            <a:prstGeom prst="rect">
              <a:avLst/>
            </a:prstGeom>
            <a:noFill/>
          </p:spPr>
          <p:txBody>
            <a:bodyPr vert="vert270" wrap="square" rtlCol="0" anchor="ctr">
              <a:spAutoFit/>
            </a:bodyPr>
            <a:lstStyle/>
            <a:p>
              <a:pPr algn="ctr"/>
              <a:r>
                <a:rPr lang="en-DE" dirty="0"/>
                <a:t>DDFM</a:t>
              </a:r>
            </a:p>
          </p:txBody>
        </p:sp>
        <p:sp>
          <p:nvSpPr>
            <p:cNvPr id="33" name="TextBox 32">
              <a:extLst>
                <a:ext uri="{FF2B5EF4-FFF2-40B4-BE49-F238E27FC236}">
                  <a16:creationId xmlns:a16="http://schemas.microsoft.com/office/drawing/2014/main" id="{8D8B5A80-AFCA-559B-3B68-8CADB598E3BD}"/>
                </a:ext>
              </a:extLst>
            </p:cNvPr>
            <p:cNvSpPr txBox="1"/>
            <p:nvPr/>
          </p:nvSpPr>
          <p:spPr>
            <a:xfrm>
              <a:off x="1249043" y="3800955"/>
              <a:ext cx="461665" cy="1507997"/>
            </a:xfrm>
            <a:prstGeom prst="rect">
              <a:avLst/>
            </a:prstGeom>
            <a:noFill/>
          </p:spPr>
          <p:txBody>
            <a:bodyPr vert="vert270" wrap="square" rtlCol="0" anchor="ctr">
              <a:spAutoFit/>
            </a:bodyPr>
            <a:lstStyle/>
            <a:p>
              <a:pPr algn="ctr"/>
              <a:r>
                <a:rPr lang="en-DE" dirty="0"/>
                <a:t>N2F + DDFM</a:t>
              </a:r>
            </a:p>
          </p:txBody>
        </p:sp>
      </p:grpSp>
      <p:pic>
        <p:nvPicPr>
          <p:cNvPr id="7" name="Picture 6">
            <a:extLst>
              <a:ext uri="{FF2B5EF4-FFF2-40B4-BE49-F238E27FC236}">
                <a16:creationId xmlns:a16="http://schemas.microsoft.com/office/drawing/2014/main" id="{0AA7B961-EBF5-22DB-2DB3-97FBF028107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03165" y="2017927"/>
            <a:ext cx="1015087" cy="1015087"/>
          </a:xfrm>
          <a:prstGeom prst="rect">
            <a:avLst/>
          </a:prstGeom>
          <a:ln w="28575">
            <a:solidFill>
              <a:srgbClr val="FF0000"/>
            </a:solidFill>
          </a:ln>
        </p:spPr>
      </p:pic>
      <p:pic>
        <p:nvPicPr>
          <p:cNvPr id="10" name="Picture 9">
            <a:extLst>
              <a:ext uri="{FF2B5EF4-FFF2-40B4-BE49-F238E27FC236}">
                <a16:creationId xmlns:a16="http://schemas.microsoft.com/office/drawing/2014/main" id="{3CDDE2AB-DAB9-232B-C6A5-37DB66BC85F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55848" y="2014329"/>
            <a:ext cx="1018685" cy="1018685"/>
          </a:xfrm>
          <a:prstGeom prst="rect">
            <a:avLst/>
          </a:prstGeom>
          <a:ln w="28575">
            <a:solidFill>
              <a:srgbClr val="FF0000"/>
            </a:solidFill>
          </a:ln>
        </p:spPr>
      </p:pic>
      <p:pic>
        <p:nvPicPr>
          <p:cNvPr id="14" name="Picture 13">
            <a:extLst>
              <a:ext uri="{FF2B5EF4-FFF2-40B4-BE49-F238E27FC236}">
                <a16:creationId xmlns:a16="http://schemas.microsoft.com/office/drawing/2014/main" id="{54854D15-EC75-10AF-F4BE-DD3FB19FF02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19031" y="2014328"/>
            <a:ext cx="1018686" cy="1018686"/>
          </a:xfrm>
          <a:prstGeom prst="rect">
            <a:avLst/>
          </a:prstGeom>
          <a:ln w="28575">
            <a:solidFill>
              <a:srgbClr val="FF0000"/>
            </a:solidFill>
          </a:ln>
        </p:spPr>
      </p:pic>
      <p:pic>
        <p:nvPicPr>
          <p:cNvPr id="17" name="Picture 16">
            <a:extLst>
              <a:ext uri="{FF2B5EF4-FFF2-40B4-BE49-F238E27FC236}">
                <a16:creationId xmlns:a16="http://schemas.microsoft.com/office/drawing/2014/main" id="{B8BE1560-A4AF-6B6C-2D10-48DCF51BA57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03165" y="4500941"/>
            <a:ext cx="1015087" cy="1015087"/>
          </a:xfrm>
          <a:prstGeom prst="rect">
            <a:avLst/>
          </a:prstGeom>
          <a:ln w="28575">
            <a:solidFill>
              <a:srgbClr val="FF0000"/>
            </a:solidFill>
          </a:ln>
        </p:spPr>
      </p:pic>
      <p:pic>
        <p:nvPicPr>
          <p:cNvPr id="20" name="Picture 19">
            <a:extLst>
              <a:ext uri="{FF2B5EF4-FFF2-40B4-BE49-F238E27FC236}">
                <a16:creationId xmlns:a16="http://schemas.microsoft.com/office/drawing/2014/main" id="{566CBEB8-7A21-CB61-F8CE-3F61428FFA6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55847" y="4502528"/>
            <a:ext cx="1018685" cy="1018685"/>
          </a:xfrm>
          <a:prstGeom prst="rect">
            <a:avLst/>
          </a:prstGeom>
          <a:ln w="28575">
            <a:solidFill>
              <a:srgbClr val="FF0000"/>
            </a:solidFill>
          </a:ln>
        </p:spPr>
      </p:pic>
      <p:pic>
        <p:nvPicPr>
          <p:cNvPr id="23" name="Picture 22">
            <a:extLst>
              <a:ext uri="{FF2B5EF4-FFF2-40B4-BE49-F238E27FC236}">
                <a16:creationId xmlns:a16="http://schemas.microsoft.com/office/drawing/2014/main" id="{5B837057-8B34-89FF-952A-32BF53EA05A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919031" y="4497342"/>
            <a:ext cx="1018686" cy="1018686"/>
          </a:xfrm>
          <a:prstGeom prst="rect">
            <a:avLst/>
          </a:prstGeom>
          <a:ln w="28575">
            <a:solidFill>
              <a:srgbClr val="FF0000"/>
            </a:solidFill>
          </a:ln>
        </p:spPr>
      </p:pic>
      <p:sp>
        <p:nvSpPr>
          <p:cNvPr id="35" name="TextBox 34">
            <a:extLst>
              <a:ext uri="{FF2B5EF4-FFF2-40B4-BE49-F238E27FC236}">
                <a16:creationId xmlns:a16="http://schemas.microsoft.com/office/drawing/2014/main" id="{F7EE7DA1-4C88-36CE-5871-DD8DD24C4E1C}"/>
              </a:ext>
            </a:extLst>
          </p:cNvPr>
          <p:cNvSpPr txBox="1"/>
          <p:nvPr/>
        </p:nvSpPr>
        <p:spPr>
          <a:xfrm>
            <a:off x="1521760" y="830207"/>
            <a:ext cx="1246840" cy="369332"/>
          </a:xfrm>
          <a:prstGeom prst="rect">
            <a:avLst/>
          </a:prstGeom>
          <a:noFill/>
        </p:spPr>
        <p:txBody>
          <a:bodyPr vert="horz" wrap="square" rtlCol="0">
            <a:spAutoFit/>
          </a:bodyPr>
          <a:lstStyle/>
          <a:p>
            <a:pPr algn="ctr"/>
            <a:r>
              <a:rPr lang="en-DE" dirty="0">
                <a:solidFill>
                  <a:srgbClr val="FF0000"/>
                </a:solidFill>
              </a:rPr>
              <a:t>{128,</a:t>
            </a:r>
            <a:r>
              <a:rPr lang="en-DE" dirty="0">
                <a:solidFill>
                  <a:srgbClr val="FF0000"/>
                </a:solidFill>
                <a:sym typeface="Wingdings" pitchFamily="2" charset="2"/>
              </a:rPr>
              <a:t>128}</a:t>
            </a:r>
            <a:endParaRPr lang="en-DE" dirty="0">
              <a:solidFill>
                <a:srgbClr val="FF0000"/>
              </a:solidFill>
            </a:endParaRPr>
          </a:p>
        </p:txBody>
      </p:sp>
    </p:spTree>
    <p:extLst>
      <p:ext uri="{BB962C8B-B14F-4D97-AF65-F5344CB8AC3E}">
        <p14:creationId xmlns:p14="http://schemas.microsoft.com/office/powerpoint/2010/main" val="21479853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42364-60D4-AA8C-4E6C-107AA3BCA54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121CE20-873D-6EE9-7574-5B27EE407CDD}"/>
              </a:ext>
            </a:extLst>
          </p:cNvPr>
          <p:cNvSpPr>
            <a:spLocks noGrp="1"/>
          </p:cNvSpPr>
          <p:nvPr>
            <p:ph type="title"/>
          </p:nvPr>
        </p:nvSpPr>
        <p:spPr/>
        <p:txBody>
          <a:bodyPr/>
          <a:lstStyle/>
          <a:p>
            <a:r>
              <a:rPr lang="de-DE" dirty="0" err="1"/>
              <a:t>Results</a:t>
            </a:r>
            <a:r>
              <a:rPr lang="de-DE" dirty="0"/>
              <a:t> (LIB-patch)</a:t>
            </a:r>
          </a:p>
        </p:txBody>
      </p:sp>
      <p:sp>
        <p:nvSpPr>
          <p:cNvPr id="4" name="Datumsplatzhalter 3">
            <a:extLst>
              <a:ext uri="{FF2B5EF4-FFF2-40B4-BE49-F238E27FC236}">
                <a16:creationId xmlns:a16="http://schemas.microsoft.com/office/drawing/2014/main" id="{8CFE4D1F-1776-C49C-BF66-9CF19C456EE3}"/>
              </a:ext>
            </a:extLst>
          </p:cNvPr>
          <p:cNvSpPr>
            <a:spLocks noGrp="1"/>
          </p:cNvSpPr>
          <p:nvPr>
            <p:ph type="dt" sz="half" idx="10"/>
          </p:nvPr>
        </p:nvSpPr>
        <p:spPr/>
        <p:txBody>
          <a:bodyPr/>
          <a:lstStyle/>
          <a:p>
            <a:pPr algn="l"/>
            <a:fld id="{F887C18F-21B2-48B8-9586-9343C0AE58EE}" type="datetime1">
              <a:rPr lang="de-DE" smtClean="0"/>
              <a:t>20.11.24</a:t>
            </a:fld>
            <a:endParaRPr lang="de-DE" dirty="0"/>
          </a:p>
        </p:txBody>
      </p:sp>
      <p:sp>
        <p:nvSpPr>
          <p:cNvPr id="5" name="Fußzeilenplatzhalter 4">
            <a:extLst>
              <a:ext uri="{FF2B5EF4-FFF2-40B4-BE49-F238E27FC236}">
                <a16:creationId xmlns:a16="http://schemas.microsoft.com/office/drawing/2014/main" id="{BBB60C11-C7E7-EB52-D187-0B2A7E5F42B4}"/>
              </a:ext>
            </a:extLst>
          </p:cNvPr>
          <p:cNvSpPr>
            <a:spLocks noGrp="1"/>
          </p:cNvSpPr>
          <p:nvPr>
            <p:ph type="ftr" sz="quarter" idx="11"/>
          </p:nvPr>
        </p:nvSpPr>
        <p:spPr/>
        <p:txBody>
          <a:bodyPr/>
          <a:lstStyle/>
          <a:p>
            <a:r>
              <a:rPr lang="en-US" dirty="0" err="1"/>
              <a:t>Utkucan</a:t>
            </a:r>
            <a:r>
              <a:rPr lang="en-US" dirty="0"/>
              <a:t> </a:t>
            </a:r>
            <a:r>
              <a:rPr lang="en-US" dirty="0" err="1"/>
              <a:t>Genc</a:t>
            </a:r>
            <a:endParaRPr lang="en-US" dirty="0"/>
          </a:p>
        </p:txBody>
      </p:sp>
      <p:sp>
        <p:nvSpPr>
          <p:cNvPr id="6" name="Foliennummernplatzhalter 5">
            <a:extLst>
              <a:ext uri="{FF2B5EF4-FFF2-40B4-BE49-F238E27FC236}">
                <a16:creationId xmlns:a16="http://schemas.microsoft.com/office/drawing/2014/main" id="{7E98BF34-B2EB-A276-E657-76684DA9EC1E}"/>
              </a:ext>
            </a:extLst>
          </p:cNvPr>
          <p:cNvSpPr>
            <a:spLocks noGrp="1"/>
          </p:cNvSpPr>
          <p:nvPr>
            <p:ph type="sldNum" sz="quarter" idx="12"/>
          </p:nvPr>
        </p:nvSpPr>
        <p:spPr/>
        <p:txBody>
          <a:bodyPr/>
          <a:lstStyle/>
          <a:p>
            <a:fld id="{4D01E63C-D794-4429-8564-635E6253AC5C}" type="slidenum">
              <a:rPr lang="en-US" smtClean="0"/>
              <a:pPr/>
              <a:t>28</a:t>
            </a:fld>
            <a:endParaRPr lang="en-US" dirty="0"/>
          </a:p>
        </p:txBody>
      </p:sp>
      <p:grpSp>
        <p:nvGrpSpPr>
          <p:cNvPr id="15" name="Group 14">
            <a:extLst>
              <a:ext uri="{FF2B5EF4-FFF2-40B4-BE49-F238E27FC236}">
                <a16:creationId xmlns:a16="http://schemas.microsoft.com/office/drawing/2014/main" id="{0596F54B-60FF-3206-F1D9-CE8C95C93279}"/>
              </a:ext>
            </a:extLst>
          </p:cNvPr>
          <p:cNvGrpSpPr/>
          <p:nvPr/>
        </p:nvGrpSpPr>
        <p:grpSpPr>
          <a:xfrm>
            <a:off x="985733" y="1929271"/>
            <a:ext cx="10448240" cy="2999458"/>
            <a:chOff x="1690477" y="3587080"/>
            <a:chExt cx="8809459" cy="2436926"/>
          </a:xfrm>
        </p:grpSpPr>
        <p:grpSp>
          <p:nvGrpSpPr>
            <p:cNvPr id="31" name="Group 30">
              <a:extLst>
                <a:ext uri="{FF2B5EF4-FFF2-40B4-BE49-F238E27FC236}">
                  <a16:creationId xmlns:a16="http://schemas.microsoft.com/office/drawing/2014/main" id="{3D87DA55-B6BD-C059-6D65-8EC03804648F}"/>
                </a:ext>
              </a:extLst>
            </p:cNvPr>
            <p:cNvGrpSpPr/>
            <p:nvPr/>
          </p:nvGrpSpPr>
          <p:grpSpPr>
            <a:xfrm>
              <a:off x="2015165" y="3888007"/>
              <a:ext cx="8484771" cy="2135999"/>
              <a:chOff x="690748" y="3888007"/>
              <a:chExt cx="8484771" cy="2135999"/>
            </a:xfrm>
          </p:grpSpPr>
          <p:sp>
            <p:nvSpPr>
              <p:cNvPr id="28" name="TextBox 27">
                <a:extLst>
                  <a:ext uri="{FF2B5EF4-FFF2-40B4-BE49-F238E27FC236}">
                    <a16:creationId xmlns:a16="http://schemas.microsoft.com/office/drawing/2014/main" id="{F09148CF-4F8B-0648-7B07-C022D4B31720}"/>
                  </a:ext>
                </a:extLst>
              </p:cNvPr>
              <p:cNvSpPr txBox="1"/>
              <p:nvPr/>
            </p:nvSpPr>
            <p:spPr>
              <a:xfrm>
                <a:off x="7280624" y="3888007"/>
                <a:ext cx="1894895" cy="1477328"/>
              </a:xfrm>
              <a:prstGeom prst="rect">
                <a:avLst/>
              </a:prstGeom>
              <a:noFill/>
            </p:spPr>
            <p:txBody>
              <a:bodyPr wrap="square" rtlCol="0">
                <a:spAutoFit/>
              </a:bodyPr>
              <a:lstStyle/>
              <a:p>
                <a:r>
                  <a:rPr lang="en-DE" dirty="0"/>
                  <a:t>PSNR: 27.90 dB</a:t>
                </a:r>
              </a:p>
              <a:p>
                <a:endParaRPr lang="en-DE" dirty="0"/>
              </a:p>
              <a:p>
                <a:r>
                  <a:rPr lang="en-DE" dirty="0"/>
                  <a:t>SSIM: 0.86</a:t>
                </a:r>
              </a:p>
              <a:p>
                <a:endParaRPr lang="en-DE" dirty="0"/>
              </a:p>
              <a:p>
                <a:r>
                  <a:rPr lang="en-DE" dirty="0"/>
                  <a:t>LPIPS: 0.049</a:t>
                </a:r>
              </a:p>
            </p:txBody>
          </p:sp>
          <p:grpSp>
            <p:nvGrpSpPr>
              <p:cNvPr id="30" name="Group 29">
                <a:extLst>
                  <a:ext uri="{FF2B5EF4-FFF2-40B4-BE49-F238E27FC236}">
                    <a16:creationId xmlns:a16="http://schemas.microsoft.com/office/drawing/2014/main" id="{24A968B2-EFA0-03D0-84D1-51CE086D9735}"/>
                  </a:ext>
                </a:extLst>
              </p:cNvPr>
              <p:cNvGrpSpPr/>
              <p:nvPr/>
            </p:nvGrpSpPr>
            <p:grpSpPr>
              <a:xfrm>
                <a:off x="690748" y="5652137"/>
                <a:ext cx="5997163" cy="371869"/>
                <a:chOff x="690748" y="5652137"/>
                <a:chExt cx="5997163" cy="371869"/>
              </a:xfrm>
            </p:grpSpPr>
            <p:sp>
              <p:nvSpPr>
                <p:cNvPr id="24" name="TextBox 23">
                  <a:extLst>
                    <a:ext uri="{FF2B5EF4-FFF2-40B4-BE49-F238E27FC236}">
                      <a16:creationId xmlns:a16="http://schemas.microsoft.com/office/drawing/2014/main" id="{4BBB8923-9FAE-0B3B-96F4-2838E67EDB6B}"/>
                    </a:ext>
                  </a:extLst>
                </p:cNvPr>
                <p:cNvSpPr txBox="1"/>
                <p:nvPr/>
              </p:nvSpPr>
              <p:spPr>
                <a:xfrm>
                  <a:off x="690748" y="5652137"/>
                  <a:ext cx="1334949" cy="369332"/>
                </a:xfrm>
                <a:prstGeom prst="rect">
                  <a:avLst/>
                </a:prstGeom>
                <a:noFill/>
              </p:spPr>
              <p:txBody>
                <a:bodyPr wrap="square" rtlCol="0">
                  <a:spAutoFit/>
                </a:bodyPr>
                <a:lstStyle/>
                <a:p>
                  <a:pPr algn="ctr"/>
                  <a:r>
                    <a:rPr lang="en-DE" dirty="0"/>
                    <a:t>LR</a:t>
                  </a:r>
                </a:p>
              </p:txBody>
            </p:sp>
            <p:sp>
              <p:nvSpPr>
                <p:cNvPr id="25" name="TextBox 24">
                  <a:extLst>
                    <a:ext uri="{FF2B5EF4-FFF2-40B4-BE49-F238E27FC236}">
                      <a16:creationId xmlns:a16="http://schemas.microsoft.com/office/drawing/2014/main" id="{CB5DE6C4-801B-7048-FCBC-2DC4A3B3990B}"/>
                    </a:ext>
                  </a:extLst>
                </p:cNvPr>
                <p:cNvSpPr txBox="1"/>
                <p:nvPr/>
              </p:nvSpPr>
              <p:spPr>
                <a:xfrm>
                  <a:off x="3054071" y="5654674"/>
                  <a:ext cx="1334949" cy="369332"/>
                </a:xfrm>
                <a:prstGeom prst="rect">
                  <a:avLst/>
                </a:prstGeom>
                <a:noFill/>
              </p:spPr>
              <p:txBody>
                <a:bodyPr wrap="square" rtlCol="0">
                  <a:spAutoFit/>
                </a:bodyPr>
                <a:lstStyle/>
                <a:p>
                  <a:pPr algn="ctr"/>
                  <a:r>
                    <a:rPr lang="en-DE" dirty="0"/>
                    <a:t>SR</a:t>
                  </a:r>
                </a:p>
              </p:txBody>
            </p:sp>
            <p:sp>
              <p:nvSpPr>
                <p:cNvPr id="26" name="TextBox 25">
                  <a:extLst>
                    <a:ext uri="{FF2B5EF4-FFF2-40B4-BE49-F238E27FC236}">
                      <a16:creationId xmlns:a16="http://schemas.microsoft.com/office/drawing/2014/main" id="{4A7A5B9C-6149-24B9-11CF-33A2F6F707E2}"/>
                    </a:ext>
                  </a:extLst>
                </p:cNvPr>
                <p:cNvSpPr txBox="1"/>
                <p:nvPr/>
              </p:nvSpPr>
              <p:spPr>
                <a:xfrm>
                  <a:off x="5352962" y="5652137"/>
                  <a:ext cx="1334949" cy="369332"/>
                </a:xfrm>
                <a:prstGeom prst="rect">
                  <a:avLst/>
                </a:prstGeom>
                <a:noFill/>
              </p:spPr>
              <p:txBody>
                <a:bodyPr wrap="square" rtlCol="0">
                  <a:spAutoFit/>
                </a:bodyPr>
                <a:lstStyle/>
                <a:p>
                  <a:pPr algn="ctr"/>
                  <a:r>
                    <a:rPr lang="en-DE" dirty="0"/>
                    <a:t>HR</a:t>
                  </a:r>
                </a:p>
              </p:txBody>
            </p:sp>
          </p:grpSp>
        </p:grpSp>
        <p:pic>
          <p:nvPicPr>
            <p:cNvPr id="7" name="Picture 6" descr="A black and white image of a person's body&#10;&#10;Description automatically generated">
              <a:extLst>
                <a:ext uri="{FF2B5EF4-FFF2-40B4-BE49-F238E27FC236}">
                  <a16:creationId xmlns:a16="http://schemas.microsoft.com/office/drawing/2014/main" id="{282A4F04-4CB8-4659-388F-6AE6224C4C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0477" y="3587080"/>
              <a:ext cx="2079181" cy="2079181"/>
            </a:xfrm>
            <a:prstGeom prst="rect">
              <a:avLst/>
            </a:prstGeom>
          </p:spPr>
        </p:pic>
        <p:pic>
          <p:nvPicPr>
            <p:cNvPr id="10" name="Picture 9" descr="A black and white image of a person's face&#10;&#10;Description automatically generated">
              <a:extLst>
                <a:ext uri="{FF2B5EF4-FFF2-40B4-BE49-F238E27FC236}">
                  <a16:creationId xmlns:a16="http://schemas.microsoft.com/office/drawing/2014/main" id="{917917AF-020A-3E9D-A4C7-3546E9FE78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6371" y="3587080"/>
              <a:ext cx="2079181" cy="2079181"/>
            </a:xfrm>
            <a:prstGeom prst="rect">
              <a:avLst/>
            </a:prstGeom>
          </p:spPr>
        </p:pic>
        <p:pic>
          <p:nvPicPr>
            <p:cNvPr id="14" name="Picture 13" descr="A close-up of a black and white image&#10;&#10;Description automatically generated">
              <a:extLst>
                <a:ext uri="{FF2B5EF4-FFF2-40B4-BE49-F238E27FC236}">
                  <a16:creationId xmlns:a16="http://schemas.microsoft.com/office/drawing/2014/main" id="{AC81D1D8-0D9A-234D-2559-25F44A1A3B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2265" y="3587080"/>
              <a:ext cx="2087714" cy="2087714"/>
            </a:xfrm>
            <a:prstGeom prst="rect">
              <a:avLst/>
            </a:prstGeom>
          </p:spPr>
        </p:pic>
      </p:grpSp>
      <p:sp>
        <p:nvSpPr>
          <p:cNvPr id="3" name="TextBox 2">
            <a:extLst>
              <a:ext uri="{FF2B5EF4-FFF2-40B4-BE49-F238E27FC236}">
                <a16:creationId xmlns:a16="http://schemas.microsoft.com/office/drawing/2014/main" id="{9CAFCA48-F94C-4AC9-F94A-C999D335648F}"/>
              </a:ext>
            </a:extLst>
          </p:cNvPr>
          <p:cNvSpPr txBox="1"/>
          <p:nvPr/>
        </p:nvSpPr>
        <p:spPr>
          <a:xfrm>
            <a:off x="985733" y="1431115"/>
            <a:ext cx="1246840" cy="369332"/>
          </a:xfrm>
          <a:prstGeom prst="rect">
            <a:avLst/>
          </a:prstGeom>
          <a:noFill/>
        </p:spPr>
        <p:txBody>
          <a:bodyPr vert="horz" wrap="square" rtlCol="0">
            <a:spAutoFit/>
          </a:bodyPr>
          <a:lstStyle/>
          <a:p>
            <a:pPr algn="ctr"/>
            <a:r>
              <a:rPr lang="en-DE" dirty="0">
                <a:solidFill>
                  <a:srgbClr val="FF0000"/>
                </a:solidFill>
              </a:rPr>
              <a:t>{128,</a:t>
            </a:r>
            <a:r>
              <a:rPr lang="en-DE" dirty="0">
                <a:solidFill>
                  <a:srgbClr val="FF0000"/>
                </a:solidFill>
                <a:sym typeface="Wingdings" pitchFamily="2" charset="2"/>
              </a:rPr>
              <a:t>128}</a:t>
            </a:r>
            <a:endParaRPr lang="en-DE" dirty="0">
              <a:solidFill>
                <a:srgbClr val="FF0000"/>
              </a:solidFill>
            </a:endParaRPr>
          </a:p>
        </p:txBody>
      </p:sp>
    </p:spTree>
    <p:extLst>
      <p:ext uri="{BB962C8B-B14F-4D97-AF65-F5344CB8AC3E}">
        <p14:creationId xmlns:p14="http://schemas.microsoft.com/office/powerpoint/2010/main" val="13128635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8E7CB-7ADE-DE34-7EBE-55075CA08EE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C43CD7E-0354-4FE0-D0F4-862182AAF3B7}"/>
              </a:ext>
            </a:extLst>
          </p:cNvPr>
          <p:cNvSpPr>
            <a:spLocks noGrp="1"/>
          </p:cNvSpPr>
          <p:nvPr>
            <p:ph type="title"/>
          </p:nvPr>
        </p:nvSpPr>
        <p:spPr/>
        <p:txBody>
          <a:bodyPr/>
          <a:lstStyle/>
          <a:p>
            <a:r>
              <a:rPr lang="en-GB" dirty="0"/>
              <a:t>Agenda</a:t>
            </a:r>
          </a:p>
        </p:txBody>
      </p:sp>
      <p:sp>
        <p:nvSpPr>
          <p:cNvPr id="4" name="Datumsplatzhalter 3">
            <a:extLst>
              <a:ext uri="{FF2B5EF4-FFF2-40B4-BE49-F238E27FC236}">
                <a16:creationId xmlns:a16="http://schemas.microsoft.com/office/drawing/2014/main" id="{D5277B9C-0172-D040-B1BA-343A5AA28E34}"/>
              </a:ext>
            </a:extLst>
          </p:cNvPr>
          <p:cNvSpPr>
            <a:spLocks noGrp="1"/>
          </p:cNvSpPr>
          <p:nvPr>
            <p:ph type="dt" sz="half" idx="10"/>
          </p:nvPr>
        </p:nvSpPr>
        <p:spPr/>
        <p:txBody>
          <a:bodyPr/>
          <a:lstStyle/>
          <a:p>
            <a:pPr algn="l"/>
            <a:fld id="{F887C18F-21B2-48B8-9586-9343C0AE58EE}" type="datetime1">
              <a:rPr lang="de-DE" smtClean="0"/>
              <a:t>20.11.24</a:t>
            </a:fld>
            <a:endParaRPr lang="de-DE" dirty="0"/>
          </a:p>
        </p:txBody>
      </p:sp>
      <p:sp>
        <p:nvSpPr>
          <p:cNvPr id="5" name="Fußzeilenplatzhalter 4">
            <a:extLst>
              <a:ext uri="{FF2B5EF4-FFF2-40B4-BE49-F238E27FC236}">
                <a16:creationId xmlns:a16="http://schemas.microsoft.com/office/drawing/2014/main" id="{E5D14530-5A2E-9360-0A8D-8CB8CA1E340D}"/>
              </a:ext>
            </a:extLst>
          </p:cNvPr>
          <p:cNvSpPr>
            <a:spLocks noGrp="1"/>
          </p:cNvSpPr>
          <p:nvPr>
            <p:ph type="ftr" sz="quarter" idx="11"/>
          </p:nvPr>
        </p:nvSpPr>
        <p:spPr/>
        <p:txBody>
          <a:bodyPr/>
          <a:lstStyle/>
          <a:p>
            <a:r>
              <a:rPr lang="en-US" dirty="0" err="1"/>
              <a:t>Utkucan</a:t>
            </a:r>
            <a:r>
              <a:rPr lang="en-US" dirty="0"/>
              <a:t> </a:t>
            </a:r>
            <a:r>
              <a:rPr lang="en-US" dirty="0" err="1"/>
              <a:t>Genc</a:t>
            </a:r>
            <a:endParaRPr lang="en-US" dirty="0"/>
          </a:p>
        </p:txBody>
      </p:sp>
      <p:sp>
        <p:nvSpPr>
          <p:cNvPr id="6" name="Foliennummernplatzhalter 5">
            <a:extLst>
              <a:ext uri="{FF2B5EF4-FFF2-40B4-BE49-F238E27FC236}">
                <a16:creationId xmlns:a16="http://schemas.microsoft.com/office/drawing/2014/main" id="{0B20D635-884F-ADCB-3CB2-DE2B87A9166B}"/>
              </a:ext>
            </a:extLst>
          </p:cNvPr>
          <p:cNvSpPr>
            <a:spLocks noGrp="1"/>
          </p:cNvSpPr>
          <p:nvPr>
            <p:ph type="sldNum" sz="quarter" idx="12"/>
          </p:nvPr>
        </p:nvSpPr>
        <p:spPr/>
        <p:txBody>
          <a:bodyPr/>
          <a:lstStyle/>
          <a:p>
            <a:fld id="{4D01E63C-D794-4429-8564-635E6253AC5C}" type="slidenum">
              <a:rPr lang="en-US" smtClean="0"/>
              <a:pPr/>
              <a:t>29</a:t>
            </a:fld>
            <a:endParaRPr lang="en-US" dirty="0"/>
          </a:p>
        </p:txBody>
      </p:sp>
      <p:grpSp>
        <p:nvGrpSpPr>
          <p:cNvPr id="14" name="Group 13">
            <a:extLst>
              <a:ext uri="{FF2B5EF4-FFF2-40B4-BE49-F238E27FC236}">
                <a16:creationId xmlns:a16="http://schemas.microsoft.com/office/drawing/2014/main" id="{F9D22EEE-9517-1F98-A865-C7B9E4320C38}"/>
              </a:ext>
            </a:extLst>
          </p:cNvPr>
          <p:cNvGrpSpPr/>
          <p:nvPr/>
        </p:nvGrpSpPr>
        <p:grpSpPr>
          <a:xfrm>
            <a:off x="2146382" y="745200"/>
            <a:ext cx="8126942" cy="5417961"/>
            <a:chOff x="2146382" y="745200"/>
            <a:chExt cx="8126942" cy="5417961"/>
          </a:xfrm>
        </p:grpSpPr>
        <p:graphicFrame>
          <p:nvGraphicFramePr>
            <p:cNvPr id="3" name="Diagram 2">
              <a:extLst>
                <a:ext uri="{FF2B5EF4-FFF2-40B4-BE49-F238E27FC236}">
                  <a16:creationId xmlns:a16="http://schemas.microsoft.com/office/drawing/2014/main" id="{16D48335-E216-389A-FE96-EE49B962A28E}"/>
                </a:ext>
              </a:extLst>
            </p:cNvPr>
            <p:cNvGraphicFramePr/>
            <p:nvPr>
              <p:extLst>
                <p:ext uri="{D42A27DB-BD31-4B8C-83A1-F6EECF244321}">
                  <p14:modId xmlns:p14="http://schemas.microsoft.com/office/powerpoint/2010/main" val="763063180"/>
                </p:ext>
              </p:extLst>
            </p:nvPr>
          </p:nvGraphicFramePr>
          <p:xfrm>
            <a:off x="2146382" y="745200"/>
            <a:ext cx="8126942" cy="5417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A73BF68D-F695-1BA9-B347-73208DD7109B}"/>
                </a:ext>
              </a:extLst>
            </p:cNvPr>
            <p:cNvSpPr txBox="1"/>
            <p:nvPr/>
          </p:nvSpPr>
          <p:spPr>
            <a:xfrm>
              <a:off x="2988003" y="1890448"/>
              <a:ext cx="123059" cy="523220"/>
            </a:xfrm>
            <a:prstGeom prst="rect">
              <a:avLst/>
            </a:prstGeom>
            <a:noFill/>
          </p:spPr>
          <p:txBody>
            <a:bodyPr wrap="square" rtlCol="0" anchor="ctr">
              <a:spAutoFit/>
            </a:bodyPr>
            <a:lstStyle/>
            <a:p>
              <a:pPr algn="ctr"/>
              <a:r>
                <a:rPr lang="en-DE" sz="2800" dirty="0"/>
                <a:t>2</a:t>
              </a:r>
            </a:p>
          </p:txBody>
        </p:sp>
        <p:sp>
          <p:nvSpPr>
            <p:cNvPr id="9" name="TextBox 8">
              <a:extLst>
                <a:ext uri="{FF2B5EF4-FFF2-40B4-BE49-F238E27FC236}">
                  <a16:creationId xmlns:a16="http://schemas.microsoft.com/office/drawing/2014/main" id="{0096CF52-E0FF-706F-FCEA-023C3780CA68}"/>
                </a:ext>
              </a:extLst>
            </p:cNvPr>
            <p:cNvSpPr txBox="1"/>
            <p:nvPr/>
          </p:nvSpPr>
          <p:spPr>
            <a:xfrm>
              <a:off x="2509782" y="1056214"/>
              <a:ext cx="123059" cy="523220"/>
            </a:xfrm>
            <a:prstGeom prst="rect">
              <a:avLst/>
            </a:prstGeom>
            <a:noFill/>
          </p:spPr>
          <p:txBody>
            <a:bodyPr wrap="square" rtlCol="0" anchor="ctr">
              <a:spAutoFit/>
            </a:bodyPr>
            <a:lstStyle/>
            <a:p>
              <a:pPr algn="ctr"/>
              <a:r>
                <a:rPr lang="en-DE" sz="2800" dirty="0"/>
                <a:t>1</a:t>
              </a:r>
            </a:p>
          </p:txBody>
        </p:sp>
        <p:sp>
          <p:nvSpPr>
            <p:cNvPr id="10" name="TextBox 9">
              <a:extLst>
                <a:ext uri="{FF2B5EF4-FFF2-40B4-BE49-F238E27FC236}">
                  <a16:creationId xmlns:a16="http://schemas.microsoft.com/office/drawing/2014/main" id="{0624088D-B65A-BA05-1311-383E66A30B78}"/>
                </a:ext>
              </a:extLst>
            </p:cNvPr>
            <p:cNvSpPr txBox="1"/>
            <p:nvPr/>
          </p:nvSpPr>
          <p:spPr>
            <a:xfrm>
              <a:off x="3213975" y="2764734"/>
              <a:ext cx="123059" cy="523220"/>
            </a:xfrm>
            <a:prstGeom prst="rect">
              <a:avLst/>
            </a:prstGeom>
            <a:noFill/>
          </p:spPr>
          <p:txBody>
            <a:bodyPr wrap="square" rtlCol="0" anchor="ctr">
              <a:spAutoFit/>
            </a:bodyPr>
            <a:lstStyle/>
            <a:p>
              <a:pPr algn="ctr"/>
              <a:r>
                <a:rPr lang="en-DE" sz="2800" dirty="0"/>
                <a:t>3</a:t>
              </a:r>
            </a:p>
          </p:txBody>
        </p:sp>
        <p:sp>
          <p:nvSpPr>
            <p:cNvPr id="11" name="TextBox 10">
              <a:extLst>
                <a:ext uri="{FF2B5EF4-FFF2-40B4-BE49-F238E27FC236}">
                  <a16:creationId xmlns:a16="http://schemas.microsoft.com/office/drawing/2014/main" id="{4C053A25-A977-CA65-D09E-35242D118B62}"/>
                </a:ext>
              </a:extLst>
            </p:cNvPr>
            <p:cNvSpPr txBox="1"/>
            <p:nvPr/>
          </p:nvSpPr>
          <p:spPr>
            <a:xfrm>
              <a:off x="3232805" y="3650930"/>
              <a:ext cx="123059" cy="523220"/>
            </a:xfrm>
            <a:prstGeom prst="rect">
              <a:avLst/>
            </a:prstGeom>
            <a:noFill/>
          </p:spPr>
          <p:txBody>
            <a:bodyPr wrap="square" rtlCol="0" anchor="ctr">
              <a:spAutoFit/>
            </a:bodyPr>
            <a:lstStyle/>
            <a:p>
              <a:pPr algn="ctr"/>
              <a:r>
                <a:rPr lang="en-DE" sz="2800" dirty="0"/>
                <a:t>4</a:t>
              </a:r>
            </a:p>
          </p:txBody>
        </p:sp>
        <p:sp>
          <p:nvSpPr>
            <p:cNvPr id="12" name="TextBox 11">
              <a:extLst>
                <a:ext uri="{FF2B5EF4-FFF2-40B4-BE49-F238E27FC236}">
                  <a16:creationId xmlns:a16="http://schemas.microsoft.com/office/drawing/2014/main" id="{021657A1-3096-AF8D-FCBC-261C1832C0D9}"/>
                </a:ext>
              </a:extLst>
            </p:cNvPr>
            <p:cNvSpPr txBox="1"/>
            <p:nvPr/>
          </p:nvSpPr>
          <p:spPr>
            <a:xfrm>
              <a:off x="2988003" y="4444333"/>
              <a:ext cx="123059" cy="523220"/>
            </a:xfrm>
            <a:prstGeom prst="rect">
              <a:avLst/>
            </a:prstGeom>
            <a:noFill/>
          </p:spPr>
          <p:txBody>
            <a:bodyPr wrap="square" rtlCol="0" anchor="ctr">
              <a:spAutoFit/>
            </a:bodyPr>
            <a:lstStyle/>
            <a:p>
              <a:pPr algn="ctr"/>
              <a:r>
                <a:rPr lang="en-DE" sz="2800" dirty="0"/>
                <a:t>5</a:t>
              </a:r>
            </a:p>
          </p:txBody>
        </p:sp>
        <p:sp>
          <p:nvSpPr>
            <p:cNvPr id="13" name="TextBox 12">
              <a:extLst>
                <a:ext uri="{FF2B5EF4-FFF2-40B4-BE49-F238E27FC236}">
                  <a16:creationId xmlns:a16="http://schemas.microsoft.com/office/drawing/2014/main" id="{642D6E99-0723-32D0-2026-67F3D7E50D04}"/>
                </a:ext>
              </a:extLst>
            </p:cNvPr>
            <p:cNvSpPr txBox="1"/>
            <p:nvPr/>
          </p:nvSpPr>
          <p:spPr>
            <a:xfrm>
              <a:off x="2509781" y="5352139"/>
              <a:ext cx="123059" cy="523220"/>
            </a:xfrm>
            <a:prstGeom prst="rect">
              <a:avLst/>
            </a:prstGeom>
            <a:noFill/>
          </p:spPr>
          <p:txBody>
            <a:bodyPr wrap="square" rtlCol="0" anchor="ctr">
              <a:spAutoFit/>
            </a:bodyPr>
            <a:lstStyle/>
            <a:p>
              <a:pPr algn="ctr"/>
              <a:r>
                <a:rPr lang="en-DE" sz="2800" dirty="0"/>
                <a:t>6</a:t>
              </a:r>
            </a:p>
          </p:txBody>
        </p:sp>
      </p:grpSp>
    </p:spTree>
    <p:extLst>
      <p:ext uri="{BB962C8B-B14F-4D97-AF65-F5344CB8AC3E}">
        <p14:creationId xmlns:p14="http://schemas.microsoft.com/office/powerpoint/2010/main" val="2399385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9A9C9-3D38-FD5E-96CC-B430FF47FBF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419416E-080E-91BC-C0CD-4DC4727F2AFE}"/>
              </a:ext>
            </a:extLst>
          </p:cNvPr>
          <p:cNvSpPr>
            <a:spLocks noGrp="1"/>
          </p:cNvSpPr>
          <p:nvPr>
            <p:ph type="title"/>
          </p:nvPr>
        </p:nvSpPr>
        <p:spPr/>
        <p:txBody>
          <a:bodyPr/>
          <a:lstStyle/>
          <a:p>
            <a:r>
              <a:rPr lang="en-GB" dirty="0"/>
              <a:t>Agenda</a:t>
            </a:r>
          </a:p>
        </p:txBody>
      </p:sp>
      <p:sp>
        <p:nvSpPr>
          <p:cNvPr id="4" name="Datumsplatzhalter 3">
            <a:extLst>
              <a:ext uri="{FF2B5EF4-FFF2-40B4-BE49-F238E27FC236}">
                <a16:creationId xmlns:a16="http://schemas.microsoft.com/office/drawing/2014/main" id="{4B2E66F8-3513-E195-C36D-5C8A958828BB}"/>
              </a:ext>
            </a:extLst>
          </p:cNvPr>
          <p:cNvSpPr>
            <a:spLocks noGrp="1"/>
          </p:cNvSpPr>
          <p:nvPr>
            <p:ph type="dt" sz="half" idx="10"/>
          </p:nvPr>
        </p:nvSpPr>
        <p:spPr/>
        <p:txBody>
          <a:bodyPr/>
          <a:lstStyle/>
          <a:p>
            <a:pPr algn="l"/>
            <a:fld id="{F887C18F-21B2-48B8-9586-9343C0AE58EE}" type="datetime1">
              <a:rPr lang="de-DE" smtClean="0"/>
              <a:t>20.11.24</a:t>
            </a:fld>
            <a:endParaRPr lang="de-DE" dirty="0"/>
          </a:p>
        </p:txBody>
      </p:sp>
      <p:sp>
        <p:nvSpPr>
          <p:cNvPr id="5" name="Fußzeilenplatzhalter 4">
            <a:extLst>
              <a:ext uri="{FF2B5EF4-FFF2-40B4-BE49-F238E27FC236}">
                <a16:creationId xmlns:a16="http://schemas.microsoft.com/office/drawing/2014/main" id="{986CFAAE-CBF5-E697-7160-832D0D4F43C0}"/>
              </a:ext>
            </a:extLst>
          </p:cNvPr>
          <p:cNvSpPr>
            <a:spLocks noGrp="1"/>
          </p:cNvSpPr>
          <p:nvPr>
            <p:ph type="ftr" sz="quarter" idx="11"/>
          </p:nvPr>
        </p:nvSpPr>
        <p:spPr/>
        <p:txBody>
          <a:bodyPr/>
          <a:lstStyle/>
          <a:p>
            <a:r>
              <a:rPr lang="en-US" dirty="0" err="1"/>
              <a:t>Utkucan</a:t>
            </a:r>
            <a:r>
              <a:rPr lang="en-US" dirty="0"/>
              <a:t> </a:t>
            </a:r>
            <a:r>
              <a:rPr lang="en-US" dirty="0" err="1"/>
              <a:t>Genc</a:t>
            </a:r>
            <a:endParaRPr lang="en-US" dirty="0"/>
          </a:p>
        </p:txBody>
      </p:sp>
      <p:sp>
        <p:nvSpPr>
          <p:cNvPr id="6" name="Foliennummernplatzhalter 5">
            <a:extLst>
              <a:ext uri="{FF2B5EF4-FFF2-40B4-BE49-F238E27FC236}">
                <a16:creationId xmlns:a16="http://schemas.microsoft.com/office/drawing/2014/main" id="{1380AA7C-52EE-262D-8CCC-B544BFD927E3}"/>
              </a:ext>
            </a:extLst>
          </p:cNvPr>
          <p:cNvSpPr>
            <a:spLocks noGrp="1"/>
          </p:cNvSpPr>
          <p:nvPr>
            <p:ph type="sldNum" sz="quarter" idx="12"/>
          </p:nvPr>
        </p:nvSpPr>
        <p:spPr/>
        <p:txBody>
          <a:bodyPr/>
          <a:lstStyle/>
          <a:p>
            <a:fld id="{4D01E63C-D794-4429-8564-635E6253AC5C}" type="slidenum">
              <a:rPr lang="en-US" smtClean="0"/>
              <a:pPr/>
              <a:t>3</a:t>
            </a:fld>
            <a:endParaRPr lang="en-US" dirty="0"/>
          </a:p>
        </p:txBody>
      </p:sp>
      <p:grpSp>
        <p:nvGrpSpPr>
          <p:cNvPr id="14" name="Group 13">
            <a:extLst>
              <a:ext uri="{FF2B5EF4-FFF2-40B4-BE49-F238E27FC236}">
                <a16:creationId xmlns:a16="http://schemas.microsoft.com/office/drawing/2014/main" id="{9D591320-23A6-07A9-9492-692DD1328E36}"/>
              </a:ext>
            </a:extLst>
          </p:cNvPr>
          <p:cNvGrpSpPr/>
          <p:nvPr/>
        </p:nvGrpSpPr>
        <p:grpSpPr>
          <a:xfrm>
            <a:off x="2146382" y="745200"/>
            <a:ext cx="8126942" cy="5417961"/>
            <a:chOff x="2146382" y="745200"/>
            <a:chExt cx="8126942" cy="5417961"/>
          </a:xfrm>
        </p:grpSpPr>
        <p:graphicFrame>
          <p:nvGraphicFramePr>
            <p:cNvPr id="3" name="Diagram 2">
              <a:extLst>
                <a:ext uri="{FF2B5EF4-FFF2-40B4-BE49-F238E27FC236}">
                  <a16:creationId xmlns:a16="http://schemas.microsoft.com/office/drawing/2014/main" id="{9CCE5288-C707-8868-9DC4-B1A6ACD4150D}"/>
                </a:ext>
              </a:extLst>
            </p:cNvPr>
            <p:cNvGraphicFramePr/>
            <p:nvPr>
              <p:extLst>
                <p:ext uri="{D42A27DB-BD31-4B8C-83A1-F6EECF244321}">
                  <p14:modId xmlns:p14="http://schemas.microsoft.com/office/powerpoint/2010/main" val="2009256004"/>
                </p:ext>
              </p:extLst>
            </p:nvPr>
          </p:nvGraphicFramePr>
          <p:xfrm>
            <a:off x="2146382" y="745200"/>
            <a:ext cx="8126942" cy="5417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789A9450-221F-28C4-06E3-1CCD0DDEFA07}"/>
                </a:ext>
              </a:extLst>
            </p:cNvPr>
            <p:cNvSpPr txBox="1"/>
            <p:nvPr/>
          </p:nvSpPr>
          <p:spPr>
            <a:xfrm>
              <a:off x="2988003" y="1890448"/>
              <a:ext cx="123059" cy="523220"/>
            </a:xfrm>
            <a:prstGeom prst="rect">
              <a:avLst/>
            </a:prstGeom>
            <a:noFill/>
          </p:spPr>
          <p:txBody>
            <a:bodyPr wrap="square" rtlCol="0" anchor="ctr">
              <a:spAutoFit/>
            </a:bodyPr>
            <a:lstStyle/>
            <a:p>
              <a:pPr algn="ctr"/>
              <a:r>
                <a:rPr lang="en-DE" sz="2800" dirty="0"/>
                <a:t>2</a:t>
              </a:r>
            </a:p>
          </p:txBody>
        </p:sp>
        <p:sp>
          <p:nvSpPr>
            <p:cNvPr id="9" name="TextBox 8">
              <a:extLst>
                <a:ext uri="{FF2B5EF4-FFF2-40B4-BE49-F238E27FC236}">
                  <a16:creationId xmlns:a16="http://schemas.microsoft.com/office/drawing/2014/main" id="{5E24BCA1-2584-1947-5C55-4EC9687AF7D5}"/>
                </a:ext>
              </a:extLst>
            </p:cNvPr>
            <p:cNvSpPr txBox="1"/>
            <p:nvPr/>
          </p:nvSpPr>
          <p:spPr>
            <a:xfrm>
              <a:off x="2509782" y="1056214"/>
              <a:ext cx="123059" cy="523220"/>
            </a:xfrm>
            <a:prstGeom prst="rect">
              <a:avLst/>
            </a:prstGeom>
            <a:noFill/>
          </p:spPr>
          <p:txBody>
            <a:bodyPr wrap="square" rtlCol="0" anchor="ctr">
              <a:spAutoFit/>
            </a:bodyPr>
            <a:lstStyle/>
            <a:p>
              <a:pPr algn="ctr"/>
              <a:r>
                <a:rPr lang="en-DE" sz="2800" dirty="0"/>
                <a:t>1</a:t>
              </a:r>
            </a:p>
          </p:txBody>
        </p:sp>
        <p:sp>
          <p:nvSpPr>
            <p:cNvPr id="10" name="TextBox 9">
              <a:extLst>
                <a:ext uri="{FF2B5EF4-FFF2-40B4-BE49-F238E27FC236}">
                  <a16:creationId xmlns:a16="http://schemas.microsoft.com/office/drawing/2014/main" id="{124C5446-079C-5408-ECA2-4826EEC0A67A}"/>
                </a:ext>
              </a:extLst>
            </p:cNvPr>
            <p:cNvSpPr txBox="1"/>
            <p:nvPr/>
          </p:nvSpPr>
          <p:spPr>
            <a:xfrm>
              <a:off x="3213975" y="2764734"/>
              <a:ext cx="123059" cy="523220"/>
            </a:xfrm>
            <a:prstGeom prst="rect">
              <a:avLst/>
            </a:prstGeom>
            <a:noFill/>
          </p:spPr>
          <p:txBody>
            <a:bodyPr wrap="square" rtlCol="0" anchor="ctr">
              <a:spAutoFit/>
            </a:bodyPr>
            <a:lstStyle/>
            <a:p>
              <a:pPr algn="ctr"/>
              <a:r>
                <a:rPr lang="en-DE" sz="2800" dirty="0"/>
                <a:t>3</a:t>
              </a:r>
            </a:p>
          </p:txBody>
        </p:sp>
        <p:sp>
          <p:nvSpPr>
            <p:cNvPr id="11" name="TextBox 10">
              <a:extLst>
                <a:ext uri="{FF2B5EF4-FFF2-40B4-BE49-F238E27FC236}">
                  <a16:creationId xmlns:a16="http://schemas.microsoft.com/office/drawing/2014/main" id="{AD270650-090D-339E-8CE7-7F4475A4ECE5}"/>
                </a:ext>
              </a:extLst>
            </p:cNvPr>
            <p:cNvSpPr txBox="1"/>
            <p:nvPr/>
          </p:nvSpPr>
          <p:spPr>
            <a:xfrm>
              <a:off x="3232805" y="3650930"/>
              <a:ext cx="123059" cy="523220"/>
            </a:xfrm>
            <a:prstGeom prst="rect">
              <a:avLst/>
            </a:prstGeom>
            <a:noFill/>
          </p:spPr>
          <p:txBody>
            <a:bodyPr wrap="square" rtlCol="0" anchor="ctr">
              <a:spAutoFit/>
            </a:bodyPr>
            <a:lstStyle/>
            <a:p>
              <a:pPr algn="ctr"/>
              <a:r>
                <a:rPr lang="en-DE" sz="2800" dirty="0"/>
                <a:t>4</a:t>
              </a:r>
            </a:p>
          </p:txBody>
        </p:sp>
        <p:sp>
          <p:nvSpPr>
            <p:cNvPr id="12" name="TextBox 11">
              <a:extLst>
                <a:ext uri="{FF2B5EF4-FFF2-40B4-BE49-F238E27FC236}">
                  <a16:creationId xmlns:a16="http://schemas.microsoft.com/office/drawing/2014/main" id="{ABCCC7AD-1C52-E6F6-D02D-EC3FDBFB0C6E}"/>
                </a:ext>
              </a:extLst>
            </p:cNvPr>
            <p:cNvSpPr txBox="1"/>
            <p:nvPr/>
          </p:nvSpPr>
          <p:spPr>
            <a:xfrm>
              <a:off x="2988003" y="4444333"/>
              <a:ext cx="123059" cy="523220"/>
            </a:xfrm>
            <a:prstGeom prst="rect">
              <a:avLst/>
            </a:prstGeom>
            <a:noFill/>
          </p:spPr>
          <p:txBody>
            <a:bodyPr wrap="square" rtlCol="0" anchor="ctr">
              <a:spAutoFit/>
            </a:bodyPr>
            <a:lstStyle/>
            <a:p>
              <a:pPr algn="ctr"/>
              <a:r>
                <a:rPr lang="en-DE" sz="2800" dirty="0"/>
                <a:t>5</a:t>
              </a:r>
            </a:p>
          </p:txBody>
        </p:sp>
        <p:sp>
          <p:nvSpPr>
            <p:cNvPr id="13" name="TextBox 12">
              <a:extLst>
                <a:ext uri="{FF2B5EF4-FFF2-40B4-BE49-F238E27FC236}">
                  <a16:creationId xmlns:a16="http://schemas.microsoft.com/office/drawing/2014/main" id="{8FE9524E-06E5-0EDE-3472-D486ECEFA972}"/>
                </a:ext>
              </a:extLst>
            </p:cNvPr>
            <p:cNvSpPr txBox="1"/>
            <p:nvPr/>
          </p:nvSpPr>
          <p:spPr>
            <a:xfrm>
              <a:off x="2509781" y="5352139"/>
              <a:ext cx="123059" cy="523220"/>
            </a:xfrm>
            <a:prstGeom prst="rect">
              <a:avLst/>
            </a:prstGeom>
            <a:noFill/>
          </p:spPr>
          <p:txBody>
            <a:bodyPr wrap="square" rtlCol="0" anchor="ctr">
              <a:spAutoFit/>
            </a:bodyPr>
            <a:lstStyle/>
            <a:p>
              <a:pPr algn="ctr"/>
              <a:r>
                <a:rPr lang="en-DE" sz="2800" dirty="0"/>
                <a:t>6</a:t>
              </a:r>
            </a:p>
          </p:txBody>
        </p:sp>
      </p:grpSp>
    </p:spTree>
    <p:extLst>
      <p:ext uri="{BB962C8B-B14F-4D97-AF65-F5344CB8AC3E}">
        <p14:creationId xmlns:p14="http://schemas.microsoft.com/office/powerpoint/2010/main" val="26247416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05384-DBD6-9344-8C2A-11366C9C9A5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DE3239B-C6FD-382D-FC73-EFCF2ED7386E}"/>
              </a:ext>
            </a:extLst>
          </p:cNvPr>
          <p:cNvSpPr>
            <a:spLocks noGrp="1"/>
          </p:cNvSpPr>
          <p:nvPr>
            <p:ph type="title"/>
          </p:nvPr>
        </p:nvSpPr>
        <p:spPr/>
        <p:txBody>
          <a:bodyPr/>
          <a:lstStyle/>
          <a:p>
            <a:r>
              <a:rPr lang="de-DE" dirty="0" err="1"/>
              <a:t>Discussion</a:t>
            </a:r>
            <a:r>
              <a:rPr lang="de-DE" dirty="0"/>
              <a:t> – Key </a:t>
            </a:r>
            <a:r>
              <a:rPr lang="de-DE" dirty="0" err="1"/>
              <a:t>Findings</a:t>
            </a:r>
            <a:endParaRPr lang="de-DE" dirty="0"/>
          </a:p>
        </p:txBody>
      </p:sp>
      <p:sp>
        <p:nvSpPr>
          <p:cNvPr id="4" name="Datumsplatzhalter 3">
            <a:extLst>
              <a:ext uri="{FF2B5EF4-FFF2-40B4-BE49-F238E27FC236}">
                <a16:creationId xmlns:a16="http://schemas.microsoft.com/office/drawing/2014/main" id="{8BBE5F71-F625-1402-2394-6593E7FCBC91}"/>
              </a:ext>
            </a:extLst>
          </p:cNvPr>
          <p:cNvSpPr>
            <a:spLocks noGrp="1"/>
          </p:cNvSpPr>
          <p:nvPr>
            <p:ph type="dt" sz="half" idx="10"/>
          </p:nvPr>
        </p:nvSpPr>
        <p:spPr/>
        <p:txBody>
          <a:bodyPr/>
          <a:lstStyle/>
          <a:p>
            <a:pPr algn="l"/>
            <a:fld id="{F887C18F-21B2-48B8-9586-9343C0AE58EE}" type="datetime1">
              <a:rPr lang="de-DE" smtClean="0"/>
              <a:t>20.11.24</a:t>
            </a:fld>
            <a:endParaRPr lang="de-DE" dirty="0"/>
          </a:p>
        </p:txBody>
      </p:sp>
      <p:sp>
        <p:nvSpPr>
          <p:cNvPr id="5" name="Fußzeilenplatzhalter 4">
            <a:extLst>
              <a:ext uri="{FF2B5EF4-FFF2-40B4-BE49-F238E27FC236}">
                <a16:creationId xmlns:a16="http://schemas.microsoft.com/office/drawing/2014/main" id="{A3D7FC43-8091-1D30-4F57-970929B5D3BE}"/>
              </a:ext>
            </a:extLst>
          </p:cNvPr>
          <p:cNvSpPr>
            <a:spLocks noGrp="1"/>
          </p:cNvSpPr>
          <p:nvPr>
            <p:ph type="ftr" sz="quarter" idx="11"/>
          </p:nvPr>
        </p:nvSpPr>
        <p:spPr/>
        <p:txBody>
          <a:bodyPr/>
          <a:lstStyle/>
          <a:p>
            <a:r>
              <a:rPr lang="en-US" dirty="0" err="1"/>
              <a:t>Utkucan</a:t>
            </a:r>
            <a:r>
              <a:rPr lang="en-US" dirty="0"/>
              <a:t> </a:t>
            </a:r>
            <a:r>
              <a:rPr lang="en-US" dirty="0" err="1"/>
              <a:t>Genc</a:t>
            </a:r>
            <a:endParaRPr lang="en-US" dirty="0"/>
          </a:p>
        </p:txBody>
      </p:sp>
      <p:sp>
        <p:nvSpPr>
          <p:cNvPr id="6" name="Foliennummernplatzhalter 5">
            <a:extLst>
              <a:ext uri="{FF2B5EF4-FFF2-40B4-BE49-F238E27FC236}">
                <a16:creationId xmlns:a16="http://schemas.microsoft.com/office/drawing/2014/main" id="{ADB41319-CA0E-59A1-3C4A-F80C080E45BB}"/>
              </a:ext>
            </a:extLst>
          </p:cNvPr>
          <p:cNvSpPr>
            <a:spLocks noGrp="1"/>
          </p:cNvSpPr>
          <p:nvPr>
            <p:ph type="sldNum" sz="quarter" idx="12"/>
          </p:nvPr>
        </p:nvSpPr>
        <p:spPr/>
        <p:txBody>
          <a:bodyPr/>
          <a:lstStyle/>
          <a:p>
            <a:fld id="{4D01E63C-D794-4429-8564-635E6253AC5C}" type="slidenum">
              <a:rPr lang="en-US" smtClean="0"/>
              <a:pPr/>
              <a:t>30</a:t>
            </a:fld>
            <a:endParaRPr lang="en-US" dirty="0"/>
          </a:p>
        </p:txBody>
      </p:sp>
      <p:sp>
        <p:nvSpPr>
          <p:cNvPr id="7" name="Inhaltsplatzhalter 2">
            <a:extLst>
              <a:ext uri="{FF2B5EF4-FFF2-40B4-BE49-F238E27FC236}">
                <a16:creationId xmlns:a16="http://schemas.microsoft.com/office/drawing/2014/main" id="{3911583B-5EFE-8B4E-7DE3-45BB997CF708}"/>
              </a:ext>
            </a:extLst>
          </p:cNvPr>
          <p:cNvSpPr txBox="1">
            <a:spLocks/>
          </p:cNvSpPr>
          <p:nvPr/>
        </p:nvSpPr>
        <p:spPr>
          <a:xfrm>
            <a:off x="383949" y="1108034"/>
            <a:ext cx="11422513" cy="4891321"/>
          </a:xfrm>
          <a:prstGeom prst="rect">
            <a:avLst/>
          </a:prstGeom>
        </p:spPr>
        <p:txBody>
          <a:bodyPr lIns="0" tIns="0" rIns="0" bIns="0"/>
          <a:lstStyle>
            <a:lvl1pPr marL="215900" indent="-215900" algn="l" defTabSz="215900" rtl="0" eaLnBrk="1" fontAlgn="base" hangingPunct="1">
              <a:spcBef>
                <a:spcPts val="0"/>
              </a:spcBef>
              <a:spcAft>
                <a:spcPts val="450"/>
              </a:spcAft>
              <a:buClr>
                <a:schemeClr val="tx2"/>
              </a:buClr>
              <a:buFont typeface="Arial" panose="020B0604020202020204" pitchFamily="34" charset="0"/>
              <a:buChar char="■"/>
              <a:tabLst>
                <a:tab pos="215900" algn="l"/>
              </a:tabLst>
              <a:defRPr sz="2000" kern="1200">
                <a:solidFill>
                  <a:schemeClr val="tx1"/>
                </a:solidFill>
                <a:latin typeface="Arial" panose="020B0604020202020204" pitchFamily="34" charset="0"/>
                <a:ea typeface="+mn-ea"/>
                <a:cs typeface="Arial" panose="020B0604020202020204" pitchFamily="34" charset="0"/>
              </a:defRPr>
            </a:lvl1pPr>
            <a:lvl2pPr marL="431800" indent="-215900" algn="l" rtl="0" eaLnBrk="1" fontAlgn="base" hangingPunct="1">
              <a:spcBef>
                <a:spcPts val="0"/>
              </a:spcBef>
              <a:spcAft>
                <a:spcPts val="400"/>
              </a:spcAft>
              <a:buClr>
                <a:schemeClr val="tx2"/>
              </a:buClr>
              <a:buFont typeface="Arial" panose="020B0604020202020204" pitchFamily="34" charset="0"/>
              <a:buChar char="□"/>
              <a:tabLst>
                <a:tab pos="431800" algn="l"/>
              </a:tabLst>
              <a:defRPr sz="18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eaLnBrk="1" fontAlgn="base" hangingPunct="1">
              <a:spcBef>
                <a:spcPts val="0"/>
              </a:spcBef>
              <a:spcAft>
                <a:spcPts val="350"/>
              </a:spcAft>
              <a:buClr>
                <a:schemeClr val="tx2"/>
              </a:buClr>
              <a:buSzPct val="80000"/>
              <a:buFont typeface="Arial" panose="020B0604020202020204" pitchFamily="34" charset="0"/>
              <a:buChar char="■"/>
              <a:tabLst>
                <a:tab pos="647700" algn="l"/>
              </a:tabLst>
              <a:defRPr sz="18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eaLnBrk="1" fontAlgn="base" hangingPunct="1">
              <a:spcBef>
                <a:spcPts val="0"/>
              </a:spcBef>
              <a:spcAft>
                <a:spcPts val="300"/>
              </a:spcAft>
              <a:buClr>
                <a:schemeClr val="tx2"/>
              </a:buClr>
              <a:buSzPct val="100000"/>
              <a:buFont typeface="Symbol" panose="05050102010706020507" pitchFamily="18" charset="2"/>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1080000" indent="-215900" algn="l" rtl="0" eaLnBrk="1" fontAlgn="base" hangingPunct="1">
              <a:lnSpc>
                <a:spcPct val="90000"/>
              </a:lnSpc>
              <a:spcBef>
                <a:spcPts val="0"/>
              </a:spcBef>
              <a:spcAft>
                <a:spcPts val="25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fontAlgn="ctr"/>
            <a:r>
              <a:rPr lang="en-GB" sz="2800" dirty="0"/>
              <a:t>A lightweight model for enhancing tasks</a:t>
            </a:r>
          </a:p>
          <a:p>
            <a:pPr algn="just" fontAlgn="ctr"/>
            <a:endParaRPr lang="en-GB" sz="2800" dirty="0"/>
          </a:p>
          <a:p>
            <a:pPr algn="just" fontAlgn="ctr"/>
            <a:r>
              <a:rPr lang="en-GB" sz="2800" dirty="0"/>
              <a:t>Satisfactory results based on human perception (SSIM and LPIPS)</a:t>
            </a:r>
          </a:p>
          <a:p>
            <a:pPr algn="just" fontAlgn="ctr"/>
            <a:endParaRPr lang="en-GB" sz="2800" dirty="0"/>
          </a:p>
          <a:p>
            <a:pPr algn="just" fontAlgn="ctr"/>
            <a:r>
              <a:rPr lang="en-GB" sz="2800" dirty="0"/>
              <a:t>Very suitable for patch-based reconstruction</a:t>
            </a:r>
          </a:p>
          <a:p>
            <a:pPr algn="just" fontAlgn="ctr"/>
            <a:endParaRPr lang="en-GB" sz="2800" dirty="0"/>
          </a:p>
          <a:p>
            <a:pPr algn="just" fontAlgn="ctr"/>
            <a:r>
              <a:rPr lang="en-GB" sz="2800" dirty="0"/>
              <a:t>The first study focused on enhancing fused images.</a:t>
            </a:r>
          </a:p>
        </p:txBody>
      </p:sp>
    </p:spTree>
    <p:extLst>
      <p:ext uri="{BB962C8B-B14F-4D97-AF65-F5344CB8AC3E}">
        <p14:creationId xmlns:p14="http://schemas.microsoft.com/office/powerpoint/2010/main" val="32656152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11EC1-5803-6A34-FCE0-882A0E193584}"/>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A6C57E4-A9FD-372C-87F9-A8A637B92DAE}"/>
              </a:ext>
            </a:extLst>
          </p:cNvPr>
          <p:cNvSpPr>
            <a:spLocks noGrp="1"/>
          </p:cNvSpPr>
          <p:nvPr>
            <p:ph type="title"/>
          </p:nvPr>
        </p:nvSpPr>
        <p:spPr/>
        <p:txBody>
          <a:bodyPr/>
          <a:lstStyle/>
          <a:p>
            <a:r>
              <a:rPr lang="de-DE" dirty="0" err="1"/>
              <a:t>Discussion</a:t>
            </a:r>
            <a:r>
              <a:rPr lang="de-DE" dirty="0"/>
              <a:t> – </a:t>
            </a:r>
            <a:r>
              <a:rPr lang="de-DE" dirty="0" err="1"/>
              <a:t>Limitations</a:t>
            </a:r>
            <a:endParaRPr lang="de-DE" dirty="0"/>
          </a:p>
        </p:txBody>
      </p:sp>
      <p:sp>
        <p:nvSpPr>
          <p:cNvPr id="4" name="Datumsplatzhalter 3">
            <a:extLst>
              <a:ext uri="{FF2B5EF4-FFF2-40B4-BE49-F238E27FC236}">
                <a16:creationId xmlns:a16="http://schemas.microsoft.com/office/drawing/2014/main" id="{29D378D3-0080-C63C-2091-C3F7B43C07FE}"/>
              </a:ext>
            </a:extLst>
          </p:cNvPr>
          <p:cNvSpPr>
            <a:spLocks noGrp="1"/>
          </p:cNvSpPr>
          <p:nvPr>
            <p:ph type="dt" sz="half" idx="10"/>
          </p:nvPr>
        </p:nvSpPr>
        <p:spPr/>
        <p:txBody>
          <a:bodyPr/>
          <a:lstStyle/>
          <a:p>
            <a:pPr algn="l"/>
            <a:fld id="{F887C18F-21B2-48B8-9586-9343C0AE58EE}" type="datetime1">
              <a:rPr lang="de-DE" smtClean="0"/>
              <a:t>20.11.24</a:t>
            </a:fld>
            <a:endParaRPr lang="de-DE" dirty="0"/>
          </a:p>
        </p:txBody>
      </p:sp>
      <p:sp>
        <p:nvSpPr>
          <p:cNvPr id="5" name="Fußzeilenplatzhalter 4">
            <a:extLst>
              <a:ext uri="{FF2B5EF4-FFF2-40B4-BE49-F238E27FC236}">
                <a16:creationId xmlns:a16="http://schemas.microsoft.com/office/drawing/2014/main" id="{77E06CA6-CF35-9487-9F62-129F172806E3}"/>
              </a:ext>
            </a:extLst>
          </p:cNvPr>
          <p:cNvSpPr>
            <a:spLocks noGrp="1"/>
          </p:cNvSpPr>
          <p:nvPr>
            <p:ph type="ftr" sz="quarter" idx="11"/>
          </p:nvPr>
        </p:nvSpPr>
        <p:spPr/>
        <p:txBody>
          <a:bodyPr/>
          <a:lstStyle/>
          <a:p>
            <a:r>
              <a:rPr lang="en-US" dirty="0" err="1"/>
              <a:t>Utkucan</a:t>
            </a:r>
            <a:r>
              <a:rPr lang="en-US" dirty="0"/>
              <a:t> </a:t>
            </a:r>
            <a:r>
              <a:rPr lang="en-US" dirty="0" err="1"/>
              <a:t>Genc</a:t>
            </a:r>
            <a:endParaRPr lang="en-US" dirty="0"/>
          </a:p>
        </p:txBody>
      </p:sp>
      <p:sp>
        <p:nvSpPr>
          <p:cNvPr id="6" name="Foliennummernplatzhalter 5">
            <a:extLst>
              <a:ext uri="{FF2B5EF4-FFF2-40B4-BE49-F238E27FC236}">
                <a16:creationId xmlns:a16="http://schemas.microsoft.com/office/drawing/2014/main" id="{9223BDB4-53AB-9DAC-8CC4-C4ADB49F7914}"/>
              </a:ext>
            </a:extLst>
          </p:cNvPr>
          <p:cNvSpPr>
            <a:spLocks noGrp="1"/>
          </p:cNvSpPr>
          <p:nvPr>
            <p:ph type="sldNum" sz="quarter" idx="12"/>
          </p:nvPr>
        </p:nvSpPr>
        <p:spPr/>
        <p:txBody>
          <a:bodyPr/>
          <a:lstStyle/>
          <a:p>
            <a:fld id="{4D01E63C-D794-4429-8564-635E6253AC5C}" type="slidenum">
              <a:rPr lang="en-US" smtClean="0"/>
              <a:pPr/>
              <a:t>31</a:t>
            </a:fld>
            <a:endParaRPr lang="en-US" dirty="0"/>
          </a:p>
        </p:txBody>
      </p:sp>
      <p:sp>
        <p:nvSpPr>
          <p:cNvPr id="3" name="Inhaltsplatzhalter 2">
            <a:extLst>
              <a:ext uri="{FF2B5EF4-FFF2-40B4-BE49-F238E27FC236}">
                <a16:creationId xmlns:a16="http://schemas.microsoft.com/office/drawing/2014/main" id="{A92A1DBD-C4E8-259E-3543-04C2FACCB4D2}"/>
              </a:ext>
            </a:extLst>
          </p:cNvPr>
          <p:cNvSpPr txBox="1">
            <a:spLocks/>
          </p:cNvSpPr>
          <p:nvPr/>
        </p:nvSpPr>
        <p:spPr>
          <a:xfrm>
            <a:off x="383949" y="1107614"/>
            <a:ext cx="11422513" cy="4891321"/>
          </a:xfrm>
          <a:prstGeom prst="rect">
            <a:avLst/>
          </a:prstGeom>
        </p:spPr>
        <p:txBody>
          <a:bodyPr lIns="0" tIns="0" rIns="0" bIns="0"/>
          <a:lstStyle>
            <a:lvl1pPr marL="215900" indent="-215900" algn="l" defTabSz="215900" rtl="0" eaLnBrk="1" fontAlgn="base" hangingPunct="1">
              <a:spcBef>
                <a:spcPts val="0"/>
              </a:spcBef>
              <a:spcAft>
                <a:spcPts val="450"/>
              </a:spcAft>
              <a:buClr>
                <a:schemeClr val="tx2"/>
              </a:buClr>
              <a:buFont typeface="Arial" panose="020B0604020202020204" pitchFamily="34" charset="0"/>
              <a:buChar char="■"/>
              <a:tabLst>
                <a:tab pos="215900" algn="l"/>
              </a:tabLst>
              <a:defRPr sz="2000" kern="1200">
                <a:solidFill>
                  <a:schemeClr val="tx1"/>
                </a:solidFill>
                <a:latin typeface="Arial" panose="020B0604020202020204" pitchFamily="34" charset="0"/>
                <a:ea typeface="+mn-ea"/>
                <a:cs typeface="Arial" panose="020B0604020202020204" pitchFamily="34" charset="0"/>
              </a:defRPr>
            </a:lvl1pPr>
            <a:lvl2pPr marL="431800" indent="-215900" algn="l" rtl="0" eaLnBrk="1" fontAlgn="base" hangingPunct="1">
              <a:spcBef>
                <a:spcPts val="0"/>
              </a:spcBef>
              <a:spcAft>
                <a:spcPts val="400"/>
              </a:spcAft>
              <a:buClr>
                <a:schemeClr val="tx2"/>
              </a:buClr>
              <a:buFont typeface="Arial" panose="020B0604020202020204" pitchFamily="34" charset="0"/>
              <a:buChar char="□"/>
              <a:tabLst>
                <a:tab pos="431800" algn="l"/>
              </a:tabLst>
              <a:defRPr sz="18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eaLnBrk="1" fontAlgn="base" hangingPunct="1">
              <a:spcBef>
                <a:spcPts val="0"/>
              </a:spcBef>
              <a:spcAft>
                <a:spcPts val="350"/>
              </a:spcAft>
              <a:buClr>
                <a:schemeClr val="tx2"/>
              </a:buClr>
              <a:buSzPct val="80000"/>
              <a:buFont typeface="Arial" panose="020B0604020202020204" pitchFamily="34" charset="0"/>
              <a:buChar char="■"/>
              <a:tabLst>
                <a:tab pos="647700" algn="l"/>
              </a:tabLst>
              <a:defRPr sz="18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eaLnBrk="1" fontAlgn="base" hangingPunct="1">
              <a:spcBef>
                <a:spcPts val="0"/>
              </a:spcBef>
              <a:spcAft>
                <a:spcPts val="300"/>
              </a:spcAft>
              <a:buClr>
                <a:schemeClr val="tx2"/>
              </a:buClr>
              <a:buSzPct val="100000"/>
              <a:buFont typeface="Symbol" panose="05050102010706020507" pitchFamily="18" charset="2"/>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1080000" indent="-215900" algn="l" rtl="0" eaLnBrk="1" fontAlgn="base" hangingPunct="1">
              <a:lnSpc>
                <a:spcPct val="90000"/>
              </a:lnSpc>
              <a:spcBef>
                <a:spcPts val="0"/>
              </a:spcBef>
              <a:spcAft>
                <a:spcPts val="25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fontAlgn="ctr"/>
            <a:r>
              <a:rPr lang="en-GB" sz="2800" dirty="0"/>
              <a:t>Model complexity</a:t>
            </a:r>
          </a:p>
          <a:p>
            <a:pPr algn="just" fontAlgn="ctr"/>
            <a:endParaRPr lang="en-GB" sz="2800" dirty="0"/>
          </a:p>
          <a:p>
            <a:pPr algn="just" fontAlgn="ctr"/>
            <a:r>
              <a:rPr lang="en-GB" sz="2800" dirty="0"/>
              <a:t>Data scarcity</a:t>
            </a:r>
          </a:p>
          <a:p>
            <a:pPr algn="just" fontAlgn="ctr"/>
            <a:endParaRPr lang="en-GB" sz="2800" dirty="0"/>
          </a:p>
          <a:p>
            <a:pPr algn="just" fontAlgn="ctr"/>
            <a:r>
              <a:rPr lang="en-GB" sz="2800" dirty="0"/>
              <a:t>Hyperparameter optimization</a:t>
            </a:r>
          </a:p>
          <a:p>
            <a:pPr algn="just" fontAlgn="ctr"/>
            <a:endParaRPr lang="en-GB" sz="2800" dirty="0"/>
          </a:p>
          <a:p>
            <a:pPr algn="just" fontAlgn="ctr"/>
            <a:r>
              <a:rPr lang="en-GB" sz="2800" dirty="0"/>
              <a:t>Lack of previous studies</a:t>
            </a:r>
          </a:p>
        </p:txBody>
      </p:sp>
    </p:spTree>
    <p:extLst>
      <p:ext uri="{BB962C8B-B14F-4D97-AF65-F5344CB8AC3E}">
        <p14:creationId xmlns:p14="http://schemas.microsoft.com/office/powerpoint/2010/main" val="476074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DF4FC3-FA04-4C22-7D8A-A6C09A4DA6D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35D9F3F-2F56-0D1B-3F12-D70EF7D58221}"/>
              </a:ext>
            </a:extLst>
          </p:cNvPr>
          <p:cNvSpPr>
            <a:spLocks noGrp="1"/>
          </p:cNvSpPr>
          <p:nvPr>
            <p:ph type="title"/>
          </p:nvPr>
        </p:nvSpPr>
        <p:spPr/>
        <p:txBody>
          <a:bodyPr/>
          <a:lstStyle/>
          <a:p>
            <a:r>
              <a:rPr lang="en-GB" dirty="0"/>
              <a:t>Agenda</a:t>
            </a:r>
          </a:p>
        </p:txBody>
      </p:sp>
      <p:sp>
        <p:nvSpPr>
          <p:cNvPr id="4" name="Datumsplatzhalter 3">
            <a:extLst>
              <a:ext uri="{FF2B5EF4-FFF2-40B4-BE49-F238E27FC236}">
                <a16:creationId xmlns:a16="http://schemas.microsoft.com/office/drawing/2014/main" id="{274EB473-9A0A-BAFD-62CB-4141301191C3}"/>
              </a:ext>
            </a:extLst>
          </p:cNvPr>
          <p:cNvSpPr>
            <a:spLocks noGrp="1"/>
          </p:cNvSpPr>
          <p:nvPr>
            <p:ph type="dt" sz="half" idx="10"/>
          </p:nvPr>
        </p:nvSpPr>
        <p:spPr/>
        <p:txBody>
          <a:bodyPr/>
          <a:lstStyle/>
          <a:p>
            <a:pPr algn="l"/>
            <a:fld id="{F887C18F-21B2-48B8-9586-9343C0AE58EE}" type="datetime1">
              <a:rPr lang="de-DE" smtClean="0"/>
              <a:t>20.11.24</a:t>
            </a:fld>
            <a:endParaRPr lang="de-DE" dirty="0"/>
          </a:p>
        </p:txBody>
      </p:sp>
      <p:sp>
        <p:nvSpPr>
          <p:cNvPr id="5" name="Fußzeilenplatzhalter 4">
            <a:extLst>
              <a:ext uri="{FF2B5EF4-FFF2-40B4-BE49-F238E27FC236}">
                <a16:creationId xmlns:a16="http://schemas.microsoft.com/office/drawing/2014/main" id="{E5C2F7C0-7C19-74F1-25D6-0D9E807163FE}"/>
              </a:ext>
            </a:extLst>
          </p:cNvPr>
          <p:cNvSpPr>
            <a:spLocks noGrp="1"/>
          </p:cNvSpPr>
          <p:nvPr>
            <p:ph type="ftr" sz="quarter" idx="11"/>
          </p:nvPr>
        </p:nvSpPr>
        <p:spPr/>
        <p:txBody>
          <a:bodyPr/>
          <a:lstStyle/>
          <a:p>
            <a:r>
              <a:rPr lang="en-US" dirty="0" err="1"/>
              <a:t>Utkucan</a:t>
            </a:r>
            <a:r>
              <a:rPr lang="en-US" dirty="0"/>
              <a:t> </a:t>
            </a:r>
            <a:r>
              <a:rPr lang="en-US" dirty="0" err="1"/>
              <a:t>Genc</a:t>
            </a:r>
            <a:endParaRPr lang="en-US" dirty="0"/>
          </a:p>
        </p:txBody>
      </p:sp>
      <p:sp>
        <p:nvSpPr>
          <p:cNvPr id="6" name="Foliennummernplatzhalter 5">
            <a:extLst>
              <a:ext uri="{FF2B5EF4-FFF2-40B4-BE49-F238E27FC236}">
                <a16:creationId xmlns:a16="http://schemas.microsoft.com/office/drawing/2014/main" id="{886551EB-61EF-347E-42E6-4598079CE6D4}"/>
              </a:ext>
            </a:extLst>
          </p:cNvPr>
          <p:cNvSpPr>
            <a:spLocks noGrp="1"/>
          </p:cNvSpPr>
          <p:nvPr>
            <p:ph type="sldNum" sz="quarter" idx="12"/>
          </p:nvPr>
        </p:nvSpPr>
        <p:spPr/>
        <p:txBody>
          <a:bodyPr/>
          <a:lstStyle/>
          <a:p>
            <a:fld id="{4D01E63C-D794-4429-8564-635E6253AC5C}" type="slidenum">
              <a:rPr lang="en-US" smtClean="0"/>
              <a:pPr/>
              <a:t>32</a:t>
            </a:fld>
            <a:endParaRPr lang="en-US" dirty="0"/>
          </a:p>
        </p:txBody>
      </p:sp>
      <p:grpSp>
        <p:nvGrpSpPr>
          <p:cNvPr id="14" name="Group 13">
            <a:extLst>
              <a:ext uri="{FF2B5EF4-FFF2-40B4-BE49-F238E27FC236}">
                <a16:creationId xmlns:a16="http://schemas.microsoft.com/office/drawing/2014/main" id="{1AC3F0D4-F465-FCA7-4AC1-EBE6E35A293E}"/>
              </a:ext>
            </a:extLst>
          </p:cNvPr>
          <p:cNvGrpSpPr/>
          <p:nvPr/>
        </p:nvGrpSpPr>
        <p:grpSpPr>
          <a:xfrm>
            <a:off x="2146382" y="745200"/>
            <a:ext cx="8126942" cy="5417961"/>
            <a:chOff x="2146382" y="745200"/>
            <a:chExt cx="8126942" cy="5417961"/>
          </a:xfrm>
        </p:grpSpPr>
        <p:graphicFrame>
          <p:nvGraphicFramePr>
            <p:cNvPr id="3" name="Diagram 2">
              <a:extLst>
                <a:ext uri="{FF2B5EF4-FFF2-40B4-BE49-F238E27FC236}">
                  <a16:creationId xmlns:a16="http://schemas.microsoft.com/office/drawing/2014/main" id="{2B6C1794-CB78-2091-22CC-0DCF0C620E06}"/>
                </a:ext>
              </a:extLst>
            </p:cNvPr>
            <p:cNvGraphicFramePr/>
            <p:nvPr>
              <p:extLst>
                <p:ext uri="{D42A27DB-BD31-4B8C-83A1-F6EECF244321}">
                  <p14:modId xmlns:p14="http://schemas.microsoft.com/office/powerpoint/2010/main" val="4049771768"/>
                </p:ext>
              </p:extLst>
            </p:nvPr>
          </p:nvGraphicFramePr>
          <p:xfrm>
            <a:off x="2146382" y="745200"/>
            <a:ext cx="8126942" cy="5417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7B4268CF-A6F3-B924-DB28-D718F2B8FB57}"/>
                </a:ext>
              </a:extLst>
            </p:cNvPr>
            <p:cNvSpPr txBox="1"/>
            <p:nvPr/>
          </p:nvSpPr>
          <p:spPr>
            <a:xfrm>
              <a:off x="2988003" y="1890448"/>
              <a:ext cx="123059" cy="523220"/>
            </a:xfrm>
            <a:prstGeom prst="rect">
              <a:avLst/>
            </a:prstGeom>
            <a:noFill/>
          </p:spPr>
          <p:txBody>
            <a:bodyPr wrap="square" rtlCol="0" anchor="ctr">
              <a:spAutoFit/>
            </a:bodyPr>
            <a:lstStyle/>
            <a:p>
              <a:pPr algn="ctr"/>
              <a:r>
                <a:rPr lang="en-DE" sz="2800" dirty="0"/>
                <a:t>2</a:t>
              </a:r>
            </a:p>
          </p:txBody>
        </p:sp>
        <p:sp>
          <p:nvSpPr>
            <p:cNvPr id="9" name="TextBox 8">
              <a:extLst>
                <a:ext uri="{FF2B5EF4-FFF2-40B4-BE49-F238E27FC236}">
                  <a16:creationId xmlns:a16="http://schemas.microsoft.com/office/drawing/2014/main" id="{5BD61649-40DE-0255-9C53-CCADEB1E93AE}"/>
                </a:ext>
              </a:extLst>
            </p:cNvPr>
            <p:cNvSpPr txBox="1"/>
            <p:nvPr/>
          </p:nvSpPr>
          <p:spPr>
            <a:xfrm>
              <a:off x="2509782" y="1056214"/>
              <a:ext cx="123059" cy="523220"/>
            </a:xfrm>
            <a:prstGeom prst="rect">
              <a:avLst/>
            </a:prstGeom>
            <a:noFill/>
          </p:spPr>
          <p:txBody>
            <a:bodyPr wrap="square" rtlCol="0" anchor="ctr">
              <a:spAutoFit/>
            </a:bodyPr>
            <a:lstStyle/>
            <a:p>
              <a:pPr algn="ctr"/>
              <a:r>
                <a:rPr lang="en-DE" sz="2800" dirty="0"/>
                <a:t>1</a:t>
              </a:r>
            </a:p>
          </p:txBody>
        </p:sp>
        <p:sp>
          <p:nvSpPr>
            <p:cNvPr id="10" name="TextBox 9">
              <a:extLst>
                <a:ext uri="{FF2B5EF4-FFF2-40B4-BE49-F238E27FC236}">
                  <a16:creationId xmlns:a16="http://schemas.microsoft.com/office/drawing/2014/main" id="{E8DA851E-C07F-24DC-F388-08A94C0AE025}"/>
                </a:ext>
              </a:extLst>
            </p:cNvPr>
            <p:cNvSpPr txBox="1"/>
            <p:nvPr/>
          </p:nvSpPr>
          <p:spPr>
            <a:xfrm>
              <a:off x="3213975" y="2764734"/>
              <a:ext cx="123059" cy="523220"/>
            </a:xfrm>
            <a:prstGeom prst="rect">
              <a:avLst/>
            </a:prstGeom>
            <a:noFill/>
          </p:spPr>
          <p:txBody>
            <a:bodyPr wrap="square" rtlCol="0" anchor="ctr">
              <a:spAutoFit/>
            </a:bodyPr>
            <a:lstStyle/>
            <a:p>
              <a:pPr algn="ctr"/>
              <a:r>
                <a:rPr lang="en-DE" sz="2800" dirty="0"/>
                <a:t>3</a:t>
              </a:r>
            </a:p>
          </p:txBody>
        </p:sp>
        <p:sp>
          <p:nvSpPr>
            <p:cNvPr id="11" name="TextBox 10">
              <a:extLst>
                <a:ext uri="{FF2B5EF4-FFF2-40B4-BE49-F238E27FC236}">
                  <a16:creationId xmlns:a16="http://schemas.microsoft.com/office/drawing/2014/main" id="{900DBAE8-05DB-2D32-8EBE-4C2B79B9B244}"/>
                </a:ext>
              </a:extLst>
            </p:cNvPr>
            <p:cNvSpPr txBox="1"/>
            <p:nvPr/>
          </p:nvSpPr>
          <p:spPr>
            <a:xfrm>
              <a:off x="3232805" y="3650930"/>
              <a:ext cx="123059" cy="523220"/>
            </a:xfrm>
            <a:prstGeom prst="rect">
              <a:avLst/>
            </a:prstGeom>
            <a:noFill/>
          </p:spPr>
          <p:txBody>
            <a:bodyPr wrap="square" rtlCol="0" anchor="ctr">
              <a:spAutoFit/>
            </a:bodyPr>
            <a:lstStyle/>
            <a:p>
              <a:pPr algn="ctr"/>
              <a:r>
                <a:rPr lang="en-DE" sz="2800" dirty="0"/>
                <a:t>4</a:t>
              </a:r>
            </a:p>
          </p:txBody>
        </p:sp>
        <p:sp>
          <p:nvSpPr>
            <p:cNvPr id="12" name="TextBox 11">
              <a:extLst>
                <a:ext uri="{FF2B5EF4-FFF2-40B4-BE49-F238E27FC236}">
                  <a16:creationId xmlns:a16="http://schemas.microsoft.com/office/drawing/2014/main" id="{3CC03894-E7DD-BFBB-928F-99AE637701C5}"/>
                </a:ext>
              </a:extLst>
            </p:cNvPr>
            <p:cNvSpPr txBox="1"/>
            <p:nvPr/>
          </p:nvSpPr>
          <p:spPr>
            <a:xfrm>
              <a:off x="2988003" y="4444333"/>
              <a:ext cx="123059" cy="523220"/>
            </a:xfrm>
            <a:prstGeom prst="rect">
              <a:avLst/>
            </a:prstGeom>
            <a:noFill/>
          </p:spPr>
          <p:txBody>
            <a:bodyPr wrap="square" rtlCol="0" anchor="ctr">
              <a:spAutoFit/>
            </a:bodyPr>
            <a:lstStyle/>
            <a:p>
              <a:pPr algn="ctr"/>
              <a:r>
                <a:rPr lang="en-DE" sz="2800" dirty="0"/>
                <a:t>5</a:t>
              </a:r>
            </a:p>
          </p:txBody>
        </p:sp>
        <p:sp>
          <p:nvSpPr>
            <p:cNvPr id="13" name="TextBox 12">
              <a:extLst>
                <a:ext uri="{FF2B5EF4-FFF2-40B4-BE49-F238E27FC236}">
                  <a16:creationId xmlns:a16="http://schemas.microsoft.com/office/drawing/2014/main" id="{2B85B87A-F8BE-9B49-A6D5-BC051FFA7FBA}"/>
                </a:ext>
              </a:extLst>
            </p:cNvPr>
            <p:cNvSpPr txBox="1"/>
            <p:nvPr/>
          </p:nvSpPr>
          <p:spPr>
            <a:xfrm>
              <a:off x="2509781" y="5352139"/>
              <a:ext cx="123059" cy="523220"/>
            </a:xfrm>
            <a:prstGeom prst="rect">
              <a:avLst/>
            </a:prstGeom>
            <a:noFill/>
          </p:spPr>
          <p:txBody>
            <a:bodyPr wrap="square" rtlCol="0" anchor="ctr">
              <a:spAutoFit/>
            </a:bodyPr>
            <a:lstStyle/>
            <a:p>
              <a:pPr algn="ctr"/>
              <a:r>
                <a:rPr lang="en-DE" sz="2800" dirty="0"/>
                <a:t>6</a:t>
              </a:r>
            </a:p>
          </p:txBody>
        </p:sp>
      </p:grpSp>
    </p:spTree>
    <p:extLst>
      <p:ext uri="{BB962C8B-B14F-4D97-AF65-F5344CB8AC3E}">
        <p14:creationId xmlns:p14="http://schemas.microsoft.com/office/powerpoint/2010/main" val="18550170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Conclusions</a:t>
            </a:r>
            <a:endParaRPr lang="de-DE" dirty="0"/>
          </a:p>
        </p:txBody>
      </p:sp>
      <p:sp>
        <p:nvSpPr>
          <p:cNvPr id="3" name="Inhaltsplatzhalter 2"/>
          <p:cNvSpPr>
            <a:spLocks noGrp="1"/>
          </p:cNvSpPr>
          <p:nvPr>
            <p:ph idx="1"/>
          </p:nvPr>
        </p:nvSpPr>
        <p:spPr>
          <a:xfrm>
            <a:off x="383950" y="1151999"/>
            <a:ext cx="11422513" cy="4731276"/>
          </a:xfrm>
        </p:spPr>
        <p:txBody>
          <a:bodyPr/>
          <a:lstStyle/>
          <a:p>
            <a:pPr fontAlgn="ctr"/>
            <a:r>
              <a:rPr lang="de-DE" sz="2800" b="1" dirty="0" err="1"/>
              <a:t>EnDFM</a:t>
            </a:r>
            <a:r>
              <a:rPr lang="de-DE" sz="2800" dirty="0"/>
              <a:t>: </a:t>
            </a:r>
            <a:r>
              <a:rPr lang="de-DE" sz="2800" b="1" dirty="0" err="1"/>
              <a:t>En</a:t>
            </a:r>
            <a:r>
              <a:rPr lang="de-DE" sz="2800" dirty="0" err="1"/>
              <a:t>hancing</a:t>
            </a:r>
            <a:r>
              <a:rPr lang="de-DE" sz="2800" dirty="0"/>
              <a:t> </a:t>
            </a:r>
            <a:r>
              <a:rPr lang="de-DE" sz="2800" b="1" dirty="0"/>
              <a:t>D</a:t>
            </a:r>
            <a:r>
              <a:rPr lang="de-DE" sz="2800" dirty="0"/>
              <a:t>iffusion </a:t>
            </a:r>
            <a:r>
              <a:rPr lang="de-DE" sz="2800" b="1" dirty="0"/>
              <a:t>F</a:t>
            </a:r>
            <a:r>
              <a:rPr lang="de-DE" sz="2800" dirty="0"/>
              <a:t>usion </a:t>
            </a:r>
            <a:r>
              <a:rPr lang="de-DE" sz="2800" b="1" dirty="0"/>
              <a:t>M</a:t>
            </a:r>
            <a:r>
              <a:rPr lang="de-DE" sz="2800" dirty="0"/>
              <a:t>odel</a:t>
            </a:r>
          </a:p>
          <a:p>
            <a:pPr lvl="1" fontAlgn="ctr"/>
            <a:r>
              <a:rPr lang="de-DE" sz="2600" dirty="0" err="1"/>
              <a:t>Novel</a:t>
            </a:r>
            <a:r>
              <a:rPr lang="de-DE" sz="2600" dirty="0"/>
              <a:t> generative </a:t>
            </a:r>
            <a:r>
              <a:rPr lang="de-DE" sz="2600" dirty="0" err="1"/>
              <a:t>method</a:t>
            </a:r>
            <a:endParaRPr lang="de-DE" sz="2600" dirty="0"/>
          </a:p>
          <a:p>
            <a:pPr lvl="1" fontAlgn="ctr"/>
            <a:r>
              <a:rPr lang="de-DE" sz="2600" dirty="0" err="1"/>
              <a:t>Successfully</a:t>
            </a:r>
            <a:r>
              <a:rPr lang="de-DE" sz="2600" dirty="0"/>
              <a:t> </a:t>
            </a:r>
            <a:r>
              <a:rPr lang="de-DE" sz="2600" dirty="0" err="1"/>
              <a:t>enhances</a:t>
            </a:r>
            <a:r>
              <a:rPr lang="de-DE" sz="2600" dirty="0"/>
              <a:t> </a:t>
            </a:r>
            <a:r>
              <a:rPr lang="de-DE" sz="2600" dirty="0" err="1"/>
              <a:t>battery</a:t>
            </a:r>
            <a:r>
              <a:rPr lang="de-DE" sz="2600" dirty="0"/>
              <a:t> NanoXCT</a:t>
            </a:r>
            <a:endParaRPr lang="de-DE" dirty="0"/>
          </a:p>
        </p:txBody>
      </p:sp>
      <p:sp>
        <p:nvSpPr>
          <p:cNvPr id="4" name="Datumsplatzhalter 3"/>
          <p:cNvSpPr>
            <a:spLocks noGrp="1"/>
          </p:cNvSpPr>
          <p:nvPr>
            <p:ph type="dt" sz="half" idx="10"/>
          </p:nvPr>
        </p:nvSpPr>
        <p:spPr/>
        <p:txBody>
          <a:bodyPr/>
          <a:lstStyle/>
          <a:p>
            <a:pPr algn="l"/>
            <a:fld id="{F887C18F-21B2-48B8-9586-9343C0AE58EE}" type="datetime1">
              <a:rPr lang="de-DE" smtClean="0"/>
              <a:t>20.11.24</a:t>
            </a:fld>
            <a:endParaRPr lang="de-DE" dirty="0"/>
          </a:p>
        </p:txBody>
      </p:sp>
      <p:sp>
        <p:nvSpPr>
          <p:cNvPr id="5" name="Fußzeilenplatzhalter 4"/>
          <p:cNvSpPr>
            <a:spLocks noGrp="1"/>
          </p:cNvSpPr>
          <p:nvPr>
            <p:ph type="ftr" sz="quarter" idx="11"/>
          </p:nvPr>
        </p:nvSpPr>
        <p:spPr/>
        <p:txBody>
          <a:bodyPr/>
          <a:lstStyle/>
          <a:p>
            <a:r>
              <a:rPr lang="en-US" dirty="0" err="1"/>
              <a:t>Utkucan</a:t>
            </a:r>
            <a:r>
              <a:rPr lang="en-US" dirty="0"/>
              <a:t> </a:t>
            </a:r>
            <a:r>
              <a:rPr lang="en-US" dirty="0" err="1"/>
              <a:t>Genc</a:t>
            </a:r>
            <a:endParaRPr lang="en-US" dirty="0"/>
          </a:p>
        </p:txBody>
      </p:sp>
      <p:sp>
        <p:nvSpPr>
          <p:cNvPr id="6" name="Foliennummernplatzhalter 5"/>
          <p:cNvSpPr>
            <a:spLocks noGrp="1"/>
          </p:cNvSpPr>
          <p:nvPr>
            <p:ph type="sldNum" sz="quarter" idx="12"/>
          </p:nvPr>
        </p:nvSpPr>
        <p:spPr/>
        <p:txBody>
          <a:bodyPr/>
          <a:lstStyle/>
          <a:p>
            <a:fld id="{4D01E63C-D794-4429-8564-635E6253AC5C}" type="slidenum">
              <a:rPr lang="en-US" smtClean="0"/>
              <a:pPr/>
              <a:t>33</a:t>
            </a:fld>
            <a:endParaRPr lang="en-US" dirty="0"/>
          </a:p>
        </p:txBody>
      </p:sp>
      <p:pic>
        <p:nvPicPr>
          <p:cNvPr id="8" name="Picture 7" descr="A diagram of a diwali&#10;&#10;Description automatically generated">
            <a:extLst>
              <a:ext uri="{FF2B5EF4-FFF2-40B4-BE49-F238E27FC236}">
                <a16:creationId xmlns:a16="http://schemas.microsoft.com/office/drawing/2014/main" id="{B3206F4A-63D9-95F8-13CE-B9AD119DE2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3296" y="2778626"/>
            <a:ext cx="6733113" cy="2706340"/>
          </a:xfrm>
          <a:prstGeom prst="rect">
            <a:avLst/>
          </a:prstGeom>
        </p:spPr>
      </p:pic>
      <p:grpSp>
        <p:nvGrpSpPr>
          <p:cNvPr id="7" name="Group 6">
            <a:extLst>
              <a:ext uri="{FF2B5EF4-FFF2-40B4-BE49-F238E27FC236}">
                <a16:creationId xmlns:a16="http://schemas.microsoft.com/office/drawing/2014/main" id="{B22EC5D8-F168-FFA9-09A0-90296AB11957}"/>
              </a:ext>
            </a:extLst>
          </p:cNvPr>
          <p:cNvGrpSpPr/>
          <p:nvPr/>
        </p:nvGrpSpPr>
        <p:grpSpPr>
          <a:xfrm>
            <a:off x="4471358" y="5484966"/>
            <a:ext cx="3247696" cy="369332"/>
            <a:chOff x="4445876" y="5112548"/>
            <a:chExt cx="3247696" cy="369332"/>
          </a:xfrm>
        </p:grpSpPr>
        <p:cxnSp>
          <p:nvCxnSpPr>
            <p:cNvPr id="10" name="Straight Arrow Connector 9">
              <a:extLst>
                <a:ext uri="{FF2B5EF4-FFF2-40B4-BE49-F238E27FC236}">
                  <a16:creationId xmlns:a16="http://schemas.microsoft.com/office/drawing/2014/main" id="{715F8B15-6DDB-8887-E15A-1A68C6A515FB}"/>
                </a:ext>
              </a:extLst>
            </p:cNvPr>
            <p:cNvCxnSpPr>
              <a:cxnSpLocks/>
            </p:cNvCxnSpPr>
            <p:nvPr/>
          </p:nvCxnSpPr>
          <p:spPr>
            <a:xfrm>
              <a:off x="4445876" y="5297214"/>
              <a:ext cx="3247696"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8B8E5D-125C-5BEC-A387-1CFBD4BD154B}"/>
                </a:ext>
              </a:extLst>
            </p:cNvPr>
            <p:cNvSpPr txBox="1"/>
            <p:nvPr/>
          </p:nvSpPr>
          <p:spPr>
            <a:xfrm>
              <a:off x="5401523" y="5112548"/>
              <a:ext cx="1387366" cy="369332"/>
            </a:xfrm>
            <a:prstGeom prst="rect">
              <a:avLst/>
            </a:prstGeom>
            <a:solidFill>
              <a:schemeClr val="bg1"/>
            </a:solidFill>
          </p:spPr>
          <p:txBody>
            <a:bodyPr wrap="square" rtlCol="0" anchor="ctr">
              <a:spAutoFit/>
            </a:bodyPr>
            <a:lstStyle/>
            <a:p>
              <a:pPr algn="ctr"/>
              <a:r>
                <a:rPr lang="en-DE" dirty="0"/>
                <a:t>10 s/image</a:t>
              </a:r>
            </a:p>
          </p:txBody>
        </p:sp>
      </p:grpSp>
    </p:spTree>
    <p:extLst>
      <p:ext uri="{BB962C8B-B14F-4D97-AF65-F5344CB8AC3E}">
        <p14:creationId xmlns:p14="http://schemas.microsoft.com/office/powerpoint/2010/main" val="36636099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9F061-C809-602A-216C-4CCE8F7EA71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B8D96F8-5FC4-7922-E005-4D900B46D877}"/>
              </a:ext>
            </a:extLst>
          </p:cNvPr>
          <p:cNvSpPr>
            <a:spLocks noGrp="1"/>
          </p:cNvSpPr>
          <p:nvPr>
            <p:ph type="title"/>
          </p:nvPr>
        </p:nvSpPr>
        <p:spPr/>
        <p:txBody>
          <a:bodyPr/>
          <a:lstStyle/>
          <a:p>
            <a:r>
              <a:rPr lang="en-GB" dirty="0"/>
              <a:t>Agenda</a:t>
            </a:r>
          </a:p>
        </p:txBody>
      </p:sp>
      <p:sp>
        <p:nvSpPr>
          <p:cNvPr id="4" name="Datumsplatzhalter 3">
            <a:extLst>
              <a:ext uri="{FF2B5EF4-FFF2-40B4-BE49-F238E27FC236}">
                <a16:creationId xmlns:a16="http://schemas.microsoft.com/office/drawing/2014/main" id="{7C8C1002-E1F5-69BF-776F-21EF7D07CFAD}"/>
              </a:ext>
            </a:extLst>
          </p:cNvPr>
          <p:cNvSpPr>
            <a:spLocks noGrp="1"/>
          </p:cNvSpPr>
          <p:nvPr>
            <p:ph type="dt" sz="half" idx="10"/>
          </p:nvPr>
        </p:nvSpPr>
        <p:spPr/>
        <p:txBody>
          <a:bodyPr/>
          <a:lstStyle/>
          <a:p>
            <a:pPr algn="l"/>
            <a:fld id="{F887C18F-21B2-48B8-9586-9343C0AE58EE}" type="datetime1">
              <a:rPr lang="de-DE" smtClean="0"/>
              <a:t>20.11.24</a:t>
            </a:fld>
            <a:endParaRPr lang="de-DE" dirty="0"/>
          </a:p>
        </p:txBody>
      </p:sp>
      <p:sp>
        <p:nvSpPr>
          <p:cNvPr id="5" name="Fußzeilenplatzhalter 4">
            <a:extLst>
              <a:ext uri="{FF2B5EF4-FFF2-40B4-BE49-F238E27FC236}">
                <a16:creationId xmlns:a16="http://schemas.microsoft.com/office/drawing/2014/main" id="{0AFEB5C6-D5F1-6A5D-1D2F-7A178BF6FC5A}"/>
              </a:ext>
            </a:extLst>
          </p:cNvPr>
          <p:cNvSpPr>
            <a:spLocks noGrp="1"/>
          </p:cNvSpPr>
          <p:nvPr>
            <p:ph type="ftr" sz="quarter" idx="11"/>
          </p:nvPr>
        </p:nvSpPr>
        <p:spPr/>
        <p:txBody>
          <a:bodyPr/>
          <a:lstStyle/>
          <a:p>
            <a:r>
              <a:rPr lang="en-US" dirty="0" err="1"/>
              <a:t>Utkucan</a:t>
            </a:r>
            <a:r>
              <a:rPr lang="en-US" dirty="0"/>
              <a:t> </a:t>
            </a:r>
            <a:r>
              <a:rPr lang="en-US" dirty="0" err="1"/>
              <a:t>Genc</a:t>
            </a:r>
            <a:endParaRPr lang="en-US" dirty="0"/>
          </a:p>
        </p:txBody>
      </p:sp>
      <p:sp>
        <p:nvSpPr>
          <p:cNvPr id="6" name="Foliennummernplatzhalter 5">
            <a:extLst>
              <a:ext uri="{FF2B5EF4-FFF2-40B4-BE49-F238E27FC236}">
                <a16:creationId xmlns:a16="http://schemas.microsoft.com/office/drawing/2014/main" id="{51FDB133-D631-14E1-A37F-643092BB143E}"/>
              </a:ext>
            </a:extLst>
          </p:cNvPr>
          <p:cNvSpPr>
            <a:spLocks noGrp="1"/>
          </p:cNvSpPr>
          <p:nvPr>
            <p:ph type="sldNum" sz="quarter" idx="12"/>
          </p:nvPr>
        </p:nvSpPr>
        <p:spPr/>
        <p:txBody>
          <a:bodyPr/>
          <a:lstStyle/>
          <a:p>
            <a:fld id="{4D01E63C-D794-4429-8564-635E6253AC5C}" type="slidenum">
              <a:rPr lang="en-US" smtClean="0"/>
              <a:pPr/>
              <a:t>34</a:t>
            </a:fld>
            <a:endParaRPr lang="en-US" dirty="0"/>
          </a:p>
        </p:txBody>
      </p:sp>
      <p:grpSp>
        <p:nvGrpSpPr>
          <p:cNvPr id="14" name="Group 13">
            <a:extLst>
              <a:ext uri="{FF2B5EF4-FFF2-40B4-BE49-F238E27FC236}">
                <a16:creationId xmlns:a16="http://schemas.microsoft.com/office/drawing/2014/main" id="{CB1AE9DA-0F07-2BD5-9C76-3262DD4A2F61}"/>
              </a:ext>
            </a:extLst>
          </p:cNvPr>
          <p:cNvGrpSpPr/>
          <p:nvPr/>
        </p:nvGrpSpPr>
        <p:grpSpPr>
          <a:xfrm>
            <a:off x="2146382" y="745200"/>
            <a:ext cx="8126942" cy="5417961"/>
            <a:chOff x="2146382" y="745200"/>
            <a:chExt cx="8126942" cy="5417961"/>
          </a:xfrm>
        </p:grpSpPr>
        <p:graphicFrame>
          <p:nvGraphicFramePr>
            <p:cNvPr id="3" name="Diagram 2">
              <a:extLst>
                <a:ext uri="{FF2B5EF4-FFF2-40B4-BE49-F238E27FC236}">
                  <a16:creationId xmlns:a16="http://schemas.microsoft.com/office/drawing/2014/main" id="{3D42E823-A7DF-F471-EE20-07DF69C76C40}"/>
                </a:ext>
              </a:extLst>
            </p:cNvPr>
            <p:cNvGraphicFramePr/>
            <p:nvPr>
              <p:extLst>
                <p:ext uri="{D42A27DB-BD31-4B8C-83A1-F6EECF244321}">
                  <p14:modId xmlns:p14="http://schemas.microsoft.com/office/powerpoint/2010/main" val="1478354853"/>
                </p:ext>
              </p:extLst>
            </p:nvPr>
          </p:nvGraphicFramePr>
          <p:xfrm>
            <a:off x="2146382" y="745200"/>
            <a:ext cx="8126942" cy="5417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4C9B2914-866F-F1E6-8ADD-EBD3139358D3}"/>
                </a:ext>
              </a:extLst>
            </p:cNvPr>
            <p:cNvSpPr txBox="1"/>
            <p:nvPr/>
          </p:nvSpPr>
          <p:spPr>
            <a:xfrm>
              <a:off x="2988003" y="1890448"/>
              <a:ext cx="123059" cy="523220"/>
            </a:xfrm>
            <a:prstGeom prst="rect">
              <a:avLst/>
            </a:prstGeom>
            <a:noFill/>
          </p:spPr>
          <p:txBody>
            <a:bodyPr wrap="square" rtlCol="0" anchor="ctr">
              <a:spAutoFit/>
            </a:bodyPr>
            <a:lstStyle/>
            <a:p>
              <a:pPr algn="ctr"/>
              <a:r>
                <a:rPr lang="en-DE" sz="2800" dirty="0"/>
                <a:t>2</a:t>
              </a:r>
            </a:p>
          </p:txBody>
        </p:sp>
        <p:sp>
          <p:nvSpPr>
            <p:cNvPr id="9" name="TextBox 8">
              <a:extLst>
                <a:ext uri="{FF2B5EF4-FFF2-40B4-BE49-F238E27FC236}">
                  <a16:creationId xmlns:a16="http://schemas.microsoft.com/office/drawing/2014/main" id="{E150B14E-F112-A5F9-AF23-02961796AC2B}"/>
                </a:ext>
              </a:extLst>
            </p:cNvPr>
            <p:cNvSpPr txBox="1"/>
            <p:nvPr/>
          </p:nvSpPr>
          <p:spPr>
            <a:xfrm>
              <a:off x="2509782" y="1056214"/>
              <a:ext cx="123059" cy="523220"/>
            </a:xfrm>
            <a:prstGeom prst="rect">
              <a:avLst/>
            </a:prstGeom>
            <a:noFill/>
          </p:spPr>
          <p:txBody>
            <a:bodyPr wrap="square" rtlCol="0" anchor="ctr">
              <a:spAutoFit/>
            </a:bodyPr>
            <a:lstStyle/>
            <a:p>
              <a:pPr algn="ctr"/>
              <a:r>
                <a:rPr lang="en-DE" sz="2800" dirty="0"/>
                <a:t>1</a:t>
              </a:r>
            </a:p>
          </p:txBody>
        </p:sp>
        <p:sp>
          <p:nvSpPr>
            <p:cNvPr id="10" name="TextBox 9">
              <a:extLst>
                <a:ext uri="{FF2B5EF4-FFF2-40B4-BE49-F238E27FC236}">
                  <a16:creationId xmlns:a16="http://schemas.microsoft.com/office/drawing/2014/main" id="{A3A15258-3EBF-142C-0EB0-F174CC63EC2B}"/>
                </a:ext>
              </a:extLst>
            </p:cNvPr>
            <p:cNvSpPr txBox="1"/>
            <p:nvPr/>
          </p:nvSpPr>
          <p:spPr>
            <a:xfrm>
              <a:off x="3213975" y="2764734"/>
              <a:ext cx="123059" cy="523220"/>
            </a:xfrm>
            <a:prstGeom prst="rect">
              <a:avLst/>
            </a:prstGeom>
            <a:noFill/>
          </p:spPr>
          <p:txBody>
            <a:bodyPr wrap="square" rtlCol="0" anchor="ctr">
              <a:spAutoFit/>
            </a:bodyPr>
            <a:lstStyle/>
            <a:p>
              <a:pPr algn="ctr"/>
              <a:r>
                <a:rPr lang="en-DE" sz="2800" dirty="0"/>
                <a:t>3</a:t>
              </a:r>
            </a:p>
          </p:txBody>
        </p:sp>
        <p:sp>
          <p:nvSpPr>
            <p:cNvPr id="11" name="TextBox 10">
              <a:extLst>
                <a:ext uri="{FF2B5EF4-FFF2-40B4-BE49-F238E27FC236}">
                  <a16:creationId xmlns:a16="http://schemas.microsoft.com/office/drawing/2014/main" id="{38405F3F-95F3-0F4F-DC99-F17C1D36860D}"/>
                </a:ext>
              </a:extLst>
            </p:cNvPr>
            <p:cNvSpPr txBox="1"/>
            <p:nvPr/>
          </p:nvSpPr>
          <p:spPr>
            <a:xfrm>
              <a:off x="3232805" y="3650930"/>
              <a:ext cx="123059" cy="523220"/>
            </a:xfrm>
            <a:prstGeom prst="rect">
              <a:avLst/>
            </a:prstGeom>
            <a:noFill/>
          </p:spPr>
          <p:txBody>
            <a:bodyPr wrap="square" rtlCol="0" anchor="ctr">
              <a:spAutoFit/>
            </a:bodyPr>
            <a:lstStyle/>
            <a:p>
              <a:pPr algn="ctr"/>
              <a:r>
                <a:rPr lang="en-DE" sz="2800" dirty="0"/>
                <a:t>4</a:t>
              </a:r>
            </a:p>
          </p:txBody>
        </p:sp>
        <p:sp>
          <p:nvSpPr>
            <p:cNvPr id="12" name="TextBox 11">
              <a:extLst>
                <a:ext uri="{FF2B5EF4-FFF2-40B4-BE49-F238E27FC236}">
                  <a16:creationId xmlns:a16="http://schemas.microsoft.com/office/drawing/2014/main" id="{6D36E149-8B16-19CC-B28C-8D932567F041}"/>
                </a:ext>
              </a:extLst>
            </p:cNvPr>
            <p:cNvSpPr txBox="1"/>
            <p:nvPr/>
          </p:nvSpPr>
          <p:spPr>
            <a:xfrm>
              <a:off x="2988003" y="4444333"/>
              <a:ext cx="123059" cy="523220"/>
            </a:xfrm>
            <a:prstGeom prst="rect">
              <a:avLst/>
            </a:prstGeom>
            <a:noFill/>
          </p:spPr>
          <p:txBody>
            <a:bodyPr wrap="square" rtlCol="0" anchor="ctr">
              <a:spAutoFit/>
            </a:bodyPr>
            <a:lstStyle/>
            <a:p>
              <a:pPr algn="ctr"/>
              <a:r>
                <a:rPr lang="en-DE" sz="2800" dirty="0"/>
                <a:t>5</a:t>
              </a:r>
            </a:p>
          </p:txBody>
        </p:sp>
        <p:sp>
          <p:nvSpPr>
            <p:cNvPr id="13" name="TextBox 12">
              <a:extLst>
                <a:ext uri="{FF2B5EF4-FFF2-40B4-BE49-F238E27FC236}">
                  <a16:creationId xmlns:a16="http://schemas.microsoft.com/office/drawing/2014/main" id="{E13036A4-806E-6469-1E59-9EAF5308EE30}"/>
                </a:ext>
              </a:extLst>
            </p:cNvPr>
            <p:cNvSpPr txBox="1"/>
            <p:nvPr/>
          </p:nvSpPr>
          <p:spPr>
            <a:xfrm>
              <a:off x="2509781" y="5352139"/>
              <a:ext cx="123059" cy="523220"/>
            </a:xfrm>
            <a:prstGeom prst="rect">
              <a:avLst/>
            </a:prstGeom>
            <a:noFill/>
          </p:spPr>
          <p:txBody>
            <a:bodyPr wrap="square" rtlCol="0" anchor="ctr">
              <a:spAutoFit/>
            </a:bodyPr>
            <a:lstStyle/>
            <a:p>
              <a:pPr algn="ctr"/>
              <a:r>
                <a:rPr lang="en-DE" sz="2800" dirty="0"/>
                <a:t>6</a:t>
              </a:r>
            </a:p>
          </p:txBody>
        </p:sp>
      </p:grpSp>
    </p:spTree>
    <p:extLst>
      <p:ext uri="{BB962C8B-B14F-4D97-AF65-F5344CB8AC3E}">
        <p14:creationId xmlns:p14="http://schemas.microsoft.com/office/powerpoint/2010/main" val="2039585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B2117-97A9-D4F5-15E0-4B3B8EBE9AD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0EDD40D-F694-1DC4-93B4-7E12948E5DA9}"/>
              </a:ext>
            </a:extLst>
          </p:cNvPr>
          <p:cNvSpPr>
            <a:spLocks noGrp="1"/>
          </p:cNvSpPr>
          <p:nvPr>
            <p:ph type="title"/>
          </p:nvPr>
        </p:nvSpPr>
        <p:spPr/>
        <p:txBody>
          <a:bodyPr/>
          <a:lstStyle/>
          <a:p>
            <a:r>
              <a:rPr lang="de-DE" dirty="0" err="1"/>
              <a:t>Improvements</a:t>
            </a:r>
            <a:endParaRPr lang="de-DE" dirty="0"/>
          </a:p>
        </p:txBody>
      </p:sp>
      <p:sp>
        <p:nvSpPr>
          <p:cNvPr id="3" name="Inhaltsplatzhalter 2">
            <a:extLst>
              <a:ext uri="{FF2B5EF4-FFF2-40B4-BE49-F238E27FC236}">
                <a16:creationId xmlns:a16="http://schemas.microsoft.com/office/drawing/2014/main" id="{C0C52AA6-ED84-FF1A-446A-0C8BE157C69E}"/>
              </a:ext>
            </a:extLst>
          </p:cNvPr>
          <p:cNvSpPr>
            <a:spLocks noGrp="1"/>
          </p:cNvSpPr>
          <p:nvPr>
            <p:ph idx="1"/>
          </p:nvPr>
        </p:nvSpPr>
        <p:spPr>
          <a:xfrm>
            <a:off x="383950" y="1151999"/>
            <a:ext cx="11422513" cy="4731276"/>
          </a:xfrm>
        </p:spPr>
        <p:txBody>
          <a:bodyPr/>
          <a:lstStyle/>
          <a:p>
            <a:pPr fontAlgn="ctr"/>
            <a:r>
              <a:rPr lang="de-DE" sz="2800" dirty="0" err="1"/>
              <a:t>Limitations</a:t>
            </a:r>
            <a:r>
              <a:rPr lang="de-DE" sz="2800" dirty="0"/>
              <a:t> </a:t>
            </a:r>
            <a:r>
              <a:rPr lang="de-DE" sz="2800" dirty="0" err="1"/>
              <a:t>include</a:t>
            </a:r>
            <a:r>
              <a:rPr lang="de-DE" sz="2800" dirty="0"/>
              <a:t> </a:t>
            </a:r>
            <a:r>
              <a:rPr lang="de-DE" sz="2800" dirty="0" err="1"/>
              <a:t>dataset</a:t>
            </a:r>
            <a:r>
              <a:rPr lang="de-DE" sz="2800" dirty="0"/>
              <a:t> </a:t>
            </a:r>
            <a:r>
              <a:rPr lang="de-DE" sz="2800" dirty="0" err="1"/>
              <a:t>scarcity</a:t>
            </a:r>
            <a:r>
              <a:rPr lang="de-DE" sz="2800" dirty="0"/>
              <a:t> and </a:t>
            </a:r>
            <a:r>
              <a:rPr lang="de-DE" sz="2800" dirty="0" err="1"/>
              <a:t>room</a:t>
            </a:r>
            <a:r>
              <a:rPr lang="de-DE" sz="2800" dirty="0"/>
              <a:t> </a:t>
            </a:r>
            <a:r>
              <a:rPr lang="de-DE" sz="2800" dirty="0" err="1"/>
              <a:t>for</a:t>
            </a:r>
            <a:r>
              <a:rPr lang="de-DE" sz="2800" dirty="0"/>
              <a:t> </a:t>
            </a:r>
            <a:r>
              <a:rPr lang="de-DE" sz="2800" dirty="0" err="1"/>
              <a:t>improved</a:t>
            </a:r>
            <a:r>
              <a:rPr lang="de-DE" sz="2800" dirty="0"/>
              <a:t> </a:t>
            </a:r>
            <a:r>
              <a:rPr lang="de-DE" sz="2800" dirty="0" err="1"/>
              <a:t>metrics</a:t>
            </a:r>
            <a:r>
              <a:rPr lang="de-DE" sz="2800" dirty="0"/>
              <a:t> and </a:t>
            </a:r>
            <a:r>
              <a:rPr lang="de-DE" sz="2800" dirty="0" err="1"/>
              <a:t>optimization</a:t>
            </a:r>
            <a:r>
              <a:rPr lang="de-DE" sz="2800" dirty="0"/>
              <a:t>.</a:t>
            </a:r>
          </a:p>
          <a:p>
            <a:pPr fontAlgn="ctr"/>
            <a:endParaRPr lang="de-DE" sz="2800" dirty="0"/>
          </a:p>
          <a:p>
            <a:pPr fontAlgn="ctr"/>
            <a:r>
              <a:rPr lang="de-DE" sz="2800" dirty="0"/>
              <a:t>Future </a:t>
            </a:r>
            <a:r>
              <a:rPr lang="de-DE" sz="2800" dirty="0" err="1"/>
              <a:t>improvements</a:t>
            </a:r>
            <a:r>
              <a:rPr lang="de-DE" sz="2800" dirty="0"/>
              <a:t>: </a:t>
            </a:r>
          </a:p>
          <a:p>
            <a:pPr lvl="1" fontAlgn="ctr"/>
            <a:r>
              <a:rPr lang="de-DE" sz="2400" dirty="0"/>
              <a:t>Self-</a:t>
            </a:r>
            <a:r>
              <a:rPr lang="de-DE" sz="2400" dirty="0" err="1"/>
              <a:t>supervised</a:t>
            </a:r>
            <a:r>
              <a:rPr lang="de-DE" sz="2400" dirty="0"/>
              <a:t> </a:t>
            </a:r>
            <a:r>
              <a:rPr lang="de-DE" sz="2400" dirty="0" err="1"/>
              <a:t>learning</a:t>
            </a:r>
            <a:r>
              <a:rPr lang="de-DE" sz="2400" dirty="0"/>
              <a:t> </a:t>
            </a:r>
          </a:p>
          <a:p>
            <a:pPr lvl="1" fontAlgn="ctr"/>
            <a:r>
              <a:rPr lang="de-DE" sz="2400" dirty="0"/>
              <a:t>Enhanced </a:t>
            </a:r>
            <a:r>
              <a:rPr lang="de-DE" sz="2400" dirty="0" err="1"/>
              <a:t>evaluation</a:t>
            </a:r>
            <a:r>
              <a:rPr lang="de-DE" sz="2400" dirty="0"/>
              <a:t> </a:t>
            </a:r>
            <a:r>
              <a:rPr lang="de-DE" sz="2400" dirty="0" err="1"/>
              <a:t>metrics</a:t>
            </a:r>
            <a:endParaRPr lang="de-DE" sz="2400" dirty="0"/>
          </a:p>
          <a:p>
            <a:pPr lvl="1" fontAlgn="ctr"/>
            <a:r>
              <a:rPr lang="de-DE" sz="2400" dirty="0" err="1"/>
              <a:t>Denser</a:t>
            </a:r>
            <a:r>
              <a:rPr lang="de-DE" sz="2400" dirty="0"/>
              <a:t> residual </a:t>
            </a:r>
            <a:r>
              <a:rPr lang="de-DE" sz="2400" dirty="0" err="1"/>
              <a:t>blocks</a:t>
            </a:r>
            <a:endParaRPr lang="de-DE" sz="2400" dirty="0"/>
          </a:p>
          <a:p>
            <a:pPr lvl="1" fontAlgn="ctr"/>
            <a:r>
              <a:rPr lang="de-DE" sz="2400" dirty="0"/>
              <a:t>Model </a:t>
            </a:r>
            <a:r>
              <a:rPr lang="de-DE" sz="2400" dirty="0" err="1"/>
              <a:t>unification</a:t>
            </a:r>
            <a:r>
              <a:rPr lang="de-DE" sz="2400" dirty="0"/>
              <a:t> </a:t>
            </a:r>
            <a:r>
              <a:rPr lang="de-DE" sz="2400" dirty="0" err="1"/>
              <a:t>for</a:t>
            </a:r>
            <a:r>
              <a:rPr lang="de-DE" sz="2400" dirty="0"/>
              <a:t> </a:t>
            </a:r>
            <a:r>
              <a:rPr lang="de-DE" sz="2400" dirty="0" err="1"/>
              <a:t>increased</a:t>
            </a:r>
            <a:r>
              <a:rPr lang="de-DE" sz="2400" dirty="0"/>
              <a:t> </a:t>
            </a:r>
            <a:r>
              <a:rPr lang="de-DE" sz="2400" dirty="0" err="1"/>
              <a:t>performance</a:t>
            </a:r>
            <a:endParaRPr lang="de-DE" dirty="0"/>
          </a:p>
        </p:txBody>
      </p:sp>
      <p:sp>
        <p:nvSpPr>
          <p:cNvPr id="4" name="Datumsplatzhalter 3">
            <a:extLst>
              <a:ext uri="{FF2B5EF4-FFF2-40B4-BE49-F238E27FC236}">
                <a16:creationId xmlns:a16="http://schemas.microsoft.com/office/drawing/2014/main" id="{03970915-E7D9-0B8E-5BD6-4863BBB73488}"/>
              </a:ext>
            </a:extLst>
          </p:cNvPr>
          <p:cNvSpPr>
            <a:spLocks noGrp="1"/>
          </p:cNvSpPr>
          <p:nvPr>
            <p:ph type="dt" sz="half" idx="10"/>
          </p:nvPr>
        </p:nvSpPr>
        <p:spPr/>
        <p:txBody>
          <a:bodyPr/>
          <a:lstStyle/>
          <a:p>
            <a:pPr algn="l"/>
            <a:fld id="{F887C18F-21B2-48B8-9586-9343C0AE58EE}" type="datetime1">
              <a:rPr lang="de-DE" smtClean="0"/>
              <a:t>20.11.24</a:t>
            </a:fld>
            <a:endParaRPr lang="de-DE" dirty="0"/>
          </a:p>
        </p:txBody>
      </p:sp>
      <p:sp>
        <p:nvSpPr>
          <p:cNvPr id="5" name="Fußzeilenplatzhalter 4">
            <a:extLst>
              <a:ext uri="{FF2B5EF4-FFF2-40B4-BE49-F238E27FC236}">
                <a16:creationId xmlns:a16="http://schemas.microsoft.com/office/drawing/2014/main" id="{C449C101-8CDB-890C-69DB-F86C2FCBBBB8}"/>
              </a:ext>
            </a:extLst>
          </p:cNvPr>
          <p:cNvSpPr>
            <a:spLocks noGrp="1"/>
          </p:cNvSpPr>
          <p:nvPr>
            <p:ph type="ftr" sz="quarter" idx="11"/>
          </p:nvPr>
        </p:nvSpPr>
        <p:spPr/>
        <p:txBody>
          <a:bodyPr/>
          <a:lstStyle/>
          <a:p>
            <a:r>
              <a:rPr lang="en-US" dirty="0" err="1"/>
              <a:t>Utkucan</a:t>
            </a:r>
            <a:r>
              <a:rPr lang="en-US" dirty="0"/>
              <a:t> </a:t>
            </a:r>
            <a:r>
              <a:rPr lang="en-US" dirty="0" err="1"/>
              <a:t>Genc</a:t>
            </a:r>
            <a:endParaRPr lang="en-US" dirty="0"/>
          </a:p>
        </p:txBody>
      </p:sp>
      <p:sp>
        <p:nvSpPr>
          <p:cNvPr id="6" name="Foliennummernplatzhalter 5">
            <a:extLst>
              <a:ext uri="{FF2B5EF4-FFF2-40B4-BE49-F238E27FC236}">
                <a16:creationId xmlns:a16="http://schemas.microsoft.com/office/drawing/2014/main" id="{0FA3899F-137B-AC58-3A16-4ABAEC129D89}"/>
              </a:ext>
            </a:extLst>
          </p:cNvPr>
          <p:cNvSpPr>
            <a:spLocks noGrp="1"/>
          </p:cNvSpPr>
          <p:nvPr>
            <p:ph type="sldNum" sz="quarter" idx="12"/>
          </p:nvPr>
        </p:nvSpPr>
        <p:spPr/>
        <p:txBody>
          <a:bodyPr/>
          <a:lstStyle/>
          <a:p>
            <a:fld id="{4D01E63C-D794-4429-8564-635E6253AC5C}" type="slidenum">
              <a:rPr lang="en-US" smtClean="0"/>
              <a:pPr/>
              <a:t>35</a:t>
            </a:fld>
            <a:endParaRPr lang="en-US" dirty="0"/>
          </a:p>
        </p:txBody>
      </p:sp>
    </p:spTree>
    <p:extLst>
      <p:ext uri="{BB962C8B-B14F-4D97-AF65-F5344CB8AC3E}">
        <p14:creationId xmlns:p14="http://schemas.microsoft.com/office/powerpoint/2010/main" val="3137298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7A4C4-ABA5-DE3A-6366-406FE691268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F33AD8A-061A-34A4-EBE7-0DA5334B70DE}"/>
              </a:ext>
            </a:extLst>
          </p:cNvPr>
          <p:cNvSpPr>
            <a:spLocks noGrp="1"/>
          </p:cNvSpPr>
          <p:nvPr>
            <p:ph type="title"/>
          </p:nvPr>
        </p:nvSpPr>
        <p:spPr/>
        <p:txBody>
          <a:bodyPr/>
          <a:lstStyle/>
          <a:p>
            <a:r>
              <a:rPr lang="de-DE" dirty="0" err="1"/>
              <a:t>Improvements</a:t>
            </a:r>
            <a:endParaRPr lang="de-DE" dirty="0"/>
          </a:p>
        </p:txBody>
      </p:sp>
      <p:sp>
        <p:nvSpPr>
          <p:cNvPr id="3" name="Inhaltsplatzhalter 2">
            <a:extLst>
              <a:ext uri="{FF2B5EF4-FFF2-40B4-BE49-F238E27FC236}">
                <a16:creationId xmlns:a16="http://schemas.microsoft.com/office/drawing/2014/main" id="{DBCE6086-5599-67E9-F916-AF9E72228601}"/>
              </a:ext>
            </a:extLst>
          </p:cNvPr>
          <p:cNvSpPr>
            <a:spLocks noGrp="1"/>
          </p:cNvSpPr>
          <p:nvPr>
            <p:ph idx="1"/>
          </p:nvPr>
        </p:nvSpPr>
        <p:spPr>
          <a:xfrm>
            <a:off x="383950" y="1151999"/>
            <a:ext cx="11422513" cy="2853125"/>
          </a:xfrm>
        </p:spPr>
        <p:txBody>
          <a:bodyPr/>
          <a:lstStyle/>
          <a:p>
            <a:pPr fontAlgn="ctr"/>
            <a:r>
              <a:rPr lang="de-DE" sz="2800" dirty="0" err="1"/>
              <a:t>Limitations</a:t>
            </a:r>
            <a:r>
              <a:rPr lang="de-DE" sz="2800" dirty="0"/>
              <a:t> </a:t>
            </a:r>
            <a:r>
              <a:rPr lang="de-DE" sz="2800" dirty="0" err="1"/>
              <a:t>include</a:t>
            </a:r>
            <a:r>
              <a:rPr lang="de-DE" sz="2800" dirty="0"/>
              <a:t> </a:t>
            </a:r>
            <a:r>
              <a:rPr lang="de-DE" sz="2800" dirty="0" err="1"/>
              <a:t>dataset</a:t>
            </a:r>
            <a:r>
              <a:rPr lang="de-DE" sz="2800" dirty="0"/>
              <a:t> </a:t>
            </a:r>
            <a:r>
              <a:rPr lang="de-DE" sz="2800" dirty="0" err="1"/>
              <a:t>scarcity</a:t>
            </a:r>
            <a:r>
              <a:rPr lang="de-DE" sz="2800" dirty="0"/>
              <a:t> and </a:t>
            </a:r>
            <a:r>
              <a:rPr lang="de-DE" sz="2800" dirty="0" err="1"/>
              <a:t>room</a:t>
            </a:r>
            <a:r>
              <a:rPr lang="de-DE" sz="2800" dirty="0"/>
              <a:t> </a:t>
            </a:r>
            <a:r>
              <a:rPr lang="de-DE" sz="2800" dirty="0" err="1"/>
              <a:t>for</a:t>
            </a:r>
            <a:r>
              <a:rPr lang="de-DE" sz="2800" dirty="0"/>
              <a:t> </a:t>
            </a:r>
            <a:r>
              <a:rPr lang="de-DE" sz="2800" dirty="0" err="1"/>
              <a:t>improved</a:t>
            </a:r>
            <a:r>
              <a:rPr lang="de-DE" sz="2800" dirty="0"/>
              <a:t> </a:t>
            </a:r>
            <a:r>
              <a:rPr lang="de-DE" sz="2800" dirty="0" err="1"/>
              <a:t>metrics</a:t>
            </a:r>
            <a:r>
              <a:rPr lang="de-DE" sz="2800" dirty="0"/>
              <a:t> and </a:t>
            </a:r>
            <a:r>
              <a:rPr lang="de-DE" sz="2800" dirty="0" err="1"/>
              <a:t>optimization</a:t>
            </a:r>
            <a:r>
              <a:rPr lang="de-DE" sz="2800" dirty="0"/>
              <a:t>.</a:t>
            </a:r>
          </a:p>
          <a:p>
            <a:pPr fontAlgn="ctr"/>
            <a:endParaRPr lang="de-DE" sz="2800" dirty="0"/>
          </a:p>
          <a:p>
            <a:pPr fontAlgn="ctr"/>
            <a:r>
              <a:rPr lang="de-DE" sz="2800" dirty="0"/>
              <a:t>Future </a:t>
            </a:r>
            <a:r>
              <a:rPr lang="de-DE" sz="2800" dirty="0" err="1"/>
              <a:t>improvements</a:t>
            </a:r>
            <a:r>
              <a:rPr lang="de-DE" sz="2800" dirty="0"/>
              <a:t>: </a:t>
            </a:r>
          </a:p>
          <a:p>
            <a:pPr lvl="1" fontAlgn="ctr"/>
            <a:r>
              <a:rPr lang="de-DE" sz="2400" dirty="0"/>
              <a:t>Self-</a:t>
            </a:r>
            <a:r>
              <a:rPr lang="de-DE" sz="2400" dirty="0" err="1"/>
              <a:t>supervised</a:t>
            </a:r>
            <a:r>
              <a:rPr lang="de-DE" sz="2400" dirty="0"/>
              <a:t> </a:t>
            </a:r>
            <a:r>
              <a:rPr lang="de-DE" sz="2400" dirty="0" err="1"/>
              <a:t>learning</a:t>
            </a:r>
            <a:r>
              <a:rPr lang="de-DE" sz="2400" dirty="0"/>
              <a:t> </a:t>
            </a:r>
          </a:p>
          <a:p>
            <a:pPr lvl="1" fontAlgn="ctr"/>
            <a:r>
              <a:rPr lang="de-DE" sz="2400" dirty="0"/>
              <a:t>Enhanced </a:t>
            </a:r>
            <a:r>
              <a:rPr lang="de-DE" sz="2400" dirty="0" err="1"/>
              <a:t>evaluation</a:t>
            </a:r>
            <a:r>
              <a:rPr lang="de-DE" sz="2400" dirty="0"/>
              <a:t> </a:t>
            </a:r>
            <a:r>
              <a:rPr lang="de-DE" sz="2400" dirty="0" err="1"/>
              <a:t>metrics</a:t>
            </a:r>
            <a:endParaRPr lang="de-DE" sz="2400" dirty="0"/>
          </a:p>
          <a:p>
            <a:pPr lvl="1" fontAlgn="ctr"/>
            <a:r>
              <a:rPr lang="de-DE" sz="5400" dirty="0" err="1"/>
              <a:t>Denser</a:t>
            </a:r>
            <a:r>
              <a:rPr lang="de-DE" sz="5400" dirty="0"/>
              <a:t> residual </a:t>
            </a:r>
            <a:r>
              <a:rPr lang="de-DE" sz="5400" dirty="0" err="1"/>
              <a:t>blocks</a:t>
            </a:r>
            <a:endParaRPr lang="de-DE" sz="2400" dirty="0"/>
          </a:p>
          <a:p>
            <a:pPr lvl="1" fontAlgn="ctr"/>
            <a:r>
              <a:rPr lang="de-DE" sz="2400" dirty="0"/>
              <a:t>Model </a:t>
            </a:r>
            <a:r>
              <a:rPr lang="de-DE" sz="2400" dirty="0" err="1"/>
              <a:t>unification</a:t>
            </a:r>
            <a:r>
              <a:rPr lang="de-DE" sz="2400" dirty="0"/>
              <a:t> </a:t>
            </a:r>
            <a:r>
              <a:rPr lang="de-DE" sz="2400" dirty="0" err="1"/>
              <a:t>for</a:t>
            </a:r>
            <a:r>
              <a:rPr lang="de-DE" sz="2400" dirty="0"/>
              <a:t> </a:t>
            </a:r>
            <a:r>
              <a:rPr lang="de-DE" sz="2400" dirty="0" err="1"/>
              <a:t>increased</a:t>
            </a:r>
            <a:r>
              <a:rPr lang="de-DE" sz="2400" dirty="0"/>
              <a:t> </a:t>
            </a:r>
            <a:r>
              <a:rPr lang="de-DE" sz="2400" dirty="0" err="1"/>
              <a:t>performance</a:t>
            </a:r>
            <a:endParaRPr lang="de-DE" dirty="0"/>
          </a:p>
        </p:txBody>
      </p:sp>
      <p:sp>
        <p:nvSpPr>
          <p:cNvPr id="4" name="Datumsplatzhalter 3">
            <a:extLst>
              <a:ext uri="{FF2B5EF4-FFF2-40B4-BE49-F238E27FC236}">
                <a16:creationId xmlns:a16="http://schemas.microsoft.com/office/drawing/2014/main" id="{0B7DC91B-302C-D37C-AB12-1EEEFE8EAA97}"/>
              </a:ext>
            </a:extLst>
          </p:cNvPr>
          <p:cNvSpPr>
            <a:spLocks noGrp="1"/>
          </p:cNvSpPr>
          <p:nvPr>
            <p:ph type="dt" sz="half" idx="10"/>
          </p:nvPr>
        </p:nvSpPr>
        <p:spPr/>
        <p:txBody>
          <a:bodyPr/>
          <a:lstStyle/>
          <a:p>
            <a:pPr algn="l"/>
            <a:fld id="{F887C18F-21B2-48B8-9586-9343C0AE58EE}" type="datetime1">
              <a:rPr lang="de-DE" smtClean="0"/>
              <a:t>20.11.24</a:t>
            </a:fld>
            <a:endParaRPr lang="de-DE" dirty="0"/>
          </a:p>
        </p:txBody>
      </p:sp>
      <p:sp>
        <p:nvSpPr>
          <p:cNvPr id="5" name="Fußzeilenplatzhalter 4">
            <a:extLst>
              <a:ext uri="{FF2B5EF4-FFF2-40B4-BE49-F238E27FC236}">
                <a16:creationId xmlns:a16="http://schemas.microsoft.com/office/drawing/2014/main" id="{74E952C7-BA70-9DA0-8D03-4B26204A7837}"/>
              </a:ext>
            </a:extLst>
          </p:cNvPr>
          <p:cNvSpPr>
            <a:spLocks noGrp="1"/>
          </p:cNvSpPr>
          <p:nvPr>
            <p:ph type="ftr" sz="quarter" idx="11"/>
          </p:nvPr>
        </p:nvSpPr>
        <p:spPr/>
        <p:txBody>
          <a:bodyPr/>
          <a:lstStyle/>
          <a:p>
            <a:r>
              <a:rPr lang="en-US" dirty="0" err="1"/>
              <a:t>Utkucan</a:t>
            </a:r>
            <a:r>
              <a:rPr lang="en-US" dirty="0"/>
              <a:t> </a:t>
            </a:r>
            <a:r>
              <a:rPr lang="en-US" dirty="0" err="1"/>
              <a:t>Genc</a:t>
            </a:r>
            <a:endParaRPr lang="en-US" dirty="0"/>
          </a:p>
        </p:txBody>
      </p:sp>
      <p:sp>
        <p:nvSpPr>
          <p:cNvPr id="6" name="Foliennummernplatzhalter 5">
            <a:extLst>
              <a:ext uri="{FF2B5EF4-FFF2-40B4-BE49-F238E27FC236}">
                <a16:creationId xmlns:a16="http://schemas.microsoft.com/office/drawing/2014/main" id="{44833808-7F3C-AF6C-6E0C-711B7080269C}"/>
              </a:ext>
            </a:extLst>
          </p:cNvPr>
          <p:cNvSpPr>
            <a:spLocks noGrp="1"/>
          </p:cNvSpPr>
          <p:nvPr>
            <p:ph type="sldNum" sz="quarter" idx="12"/>
          </p:nvPr>
        </p:nvSpPr>
        <p:spPr/>
        <p:txBody>
          <a:bodyPr/>
          <a:lstStyle/>
          <a:p>
            <a:fld id="{4D01E63C-D794-4429-8564-635E6253AC5C}" type="slidenum">
              <a:rPr lang="en-US" smtClean="0"/>
              <a:pPr/>
              <a:t>36</a:t>
            </a:fld>
            <a:endParaRPr lang="en-US" dirty="0"/>
          </a:p>
        </p:txBody>
      </p:sp>
      <p:sp>
        <p:nvSpPr>
          <p:cNvPr id="7" name="Rectangle 6">
            <a:extLst>
              <a:ext uri="{FF2B5EF4-FFF2-40B4-BE49-F238E27FC236}">
                <a16:creationId xmlns:a16="http://schemas.microsoft.com/office/drawing/2014/main" id="{F4A40322-71BD-16AF-9BAC-575A5A0B43EA}"/>
              </a:ext>
            </a:extLst>
          </p:cNvPr>
          <p:cNvSpPr/>
          <p:nvPr/>
        </p:nvSpPr>
        <p:spPr>
          <a:xfrm>
            <a:off x="935480" y="3890824"/>
            <a:ext cx="7115175" cy="78205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err="1">
              <a:solidFill>
                <a:schemeClr val="tx1"/>
              </a:solidFill>
            </a:endParaRPr>
          </a:p>
        </p:txBody>
      </p:sp>
    </p:spTree>
    <p:extLst>
      <p:ext uri="{BB962C8B-B14F-4D97-AF65-F5344CB8AC3E}">
        <p14:creationId xmlns:p14="http://schemas.microsoft.com/office/powerpoint/2010/main" val="1815765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B90483-CD91-8EE3-1F31-135D72CF1D2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B1C14BA-FB63-B5E2-5542-5BD634EE9ED9}"/>
              </a:ext>
            </a:extLst>
          </p:cNvPr>
          <p:cNvSpPr>
            <a:spLocks noGrp="1"/>
          </p:cNvSpPr>
          <p:nvPr>
            <p:ph type="title"/>
          </p:nvPr>
        </p:nvSpPr>
        <p:spPr/>
        <p:txBody>
          <a:bodyPr/>
          <a:lstStyle/>
          <a:p>
            <a:r>
              <a:rPr lang="de-DE" dirty="0" err="1"/>
              <a:t>Improvements</a:t>
            </a:r>
            <a:endParaRPr lang="de-DE" dirty="0"/>
          </a:p>
        </p:txBody>
      </p:sp>
      <p:sp>
        <p:nvSpPr>
          <p:cNvPr id="3" name="Inhaltsplatzhalter 2">
            <a:extLst>
              <a:ext uri="{FF2B5EF4-FFF2-40B4-BE49-F238E27FC236}">
                <a16:creationId xmlns:a16="http://schemas.microsoft.com/office/drawing/2014/main" id="{485B1A6C-0404-C32F-704A-4F0ED81366E0}"/>
              </a:ext>
            </a:extLst>
          </p:cNvPr>
          <p:cNvSpPr>
            <a:spLocks noGrp="1"/>
          </p:cNvSpPr>
          <p:nvPr>
            <p:ph idx="1"/>
          </p:nvPr>
        </p:nvSpPr>
        <p:spPr>
          <a:xfrm>
            <a:off x="383951" y="1152000"/>
            <a:ext cx="5177400" cy="543600"/>
          </a:xfrm>
        </p:spPr>
        <p:txBody>
          <a:bodyPr/>
          <a:lstStyle/>
          <a:p>
            <a:pPr fontAlgn="ctr"/>
            <a:r>
              <a:rPr lang="de-DE" sz="3600" dirty="0" err="1"/>
              <a:t>Denser</a:t>
            </a:r>
            <a:r>
              <a:rPr lang="de-DE" sz="3600" dirty="0"/>
              <a:t> Residual Blocks</a:t>
            </a:r>
            <a:endParaRPr lang="de-DE" sz="2800" dirty="0"/>
          </a:p>
        </p:txBody>
      </p:sp>
      <p:sp>
        <p:nvSpPr>
          <p:cNvPr id="4" name="Datumsplatzhalter 3">
            <a:extLst>
              <a:ext uri="{FF2B5EF4-FFF2-40B4-BE49-F238E27FC236}">
                <a16:creationId xmlns:a16="http://schemas.microsoft.com/office/drawing/2014/main" id="{315C3C42-6577-09BA-2EE5-79CE1D37E851}"/>
              </a:ext>
            </a:extLst>
          </p:cNvPr>
          <p:cNvSpPr>
            <a:spLocks noGrp="1"/>
          </p:cNvSpPr>
          <p:nvPr>
            <p:ph type="dt" sz="half" idx="10"/>
          </p:nvPr>
        </p:nvSpPr>
        <p:spPr/>
        <p:txBody>
          <a:bodyPr/>
          <a:lstStyle/>
          <a:p>
            <a:pPr algn="l"/>
            <a:fld id="{F887C18F-21B2-48B8-9586-9343C0AE58EE}" type="datetime1">
              <a:rPr lang="de-DE" smtClean="0"/>
              <a:t>20.11.24</a:t>
            </a:fld>
            <a:endParaRPr lang="de-DE" dirty="0"/>
          </a:p>
        </p:txBody>
      </p:sp>
      <p:sp>
        <p:nvSpPr>
          <p:cNvPr id="5" name="Fußzeilenplatzhalter 4">
            <a:extLst>
              <a:ext uri="{FF2B5EF4-FFF2-40B4-BE49-F238E27FC236}">
                <a16:creationId xmlns:a16="http://schemas.microsoft.com/office/drawing/2014/main" id="{3AA1E92E-BA8D-4AAE-0800-B0D975442AF3}"/>
              </a:ext>
            </a:extLst>
          </p:cNvPr>
          <p:cNvSpPr>
            <a:spLocks noGrp="1"/>
          </p:cNvSpPr>
          <p:nvPr>
            <p:ph type="ftr" sz="quarter" idx="11"/>
          </p:nvPr>
        </p:nvSpPr>
        <p:spPr/>
        <p:txBody>
          <a:bodyPr/>
          <a:lstStyle/>
          <a:p>
            <a:r>
              <a:rPr lang="en-US" dirty="0" err="1"/>
              <a:t>Utkucan</a:t>
            </a:r>
            <a:r>
              <a:rPr lang="en-US" dirty="0"/>
              <a:t> </a:t>
            </a:r>
            <a:r>
              <a:rPr lang="en-US" dirty="0" err="1"/>
              <a:t>Genc</a:t>
            </a:r>
            <a:endParaRPr lang="en-US" dirty="0"/>
          </a:p>
        </p:txBody>
      </p:sp>
      <p:sp>
        <p:nvSpPr>
          <p:cNvPr id="6" name="Foliennummernplatzhalter 5">
            <a:extLst>
              <a:ext uri="{FF2B5EF4-FFF2-40B4-BE49-F238E27FC236}">
                <a16:creationId xmlns:a16="http://schemas.microsoft.com/office/drawing/2014/main" id="{39AC8E60-6D4C-9BD6-5EA4-8DF69925B617}"/>
              </a:ext>
            </a:extLst>
          </p:cNvPr>
          <p:cNvSpPr>
            <a:spLocks noGrp="1"/>
          </p:cNvSpPr>
          <p:nvPr>
            <p:ph type="sldNum" sz="quarter" idx="12"/>
          </p:nvPr>
        </p:nvSpPr>
        <p:spPr/>
        <p:txBody>
          <a:bodyPr/>
          <a:lstStyle/>
          <a:p>
            <a:fld id="{4D01E63C-D794-4429-8564-635E6253AC5C}" type="slidenum">
              <a:rPr lang="en-US" smtClean="0"/>
              <a:pPr/>
              <a:t>37</a:t>
            </a:fld>
            <a:endParaRPr lang="en-US" dirty="0"/>
          </a:p>
        </p:txBody>
      </p:sp>
      <p:pic>
        <p:nvPicPr>
          <p:cNvPr id="8" name="Picture 7" descr="A diagram of a flowchart&#10;&#10;Description automatically generated">
            <a:extLst>
              <a:ext uri="{FF2B5EF4-FFF2-40B4-BE49-F238E27FC236}">
                <a16:creationId xmlns:a16="http://schemas.microsoft.com/office/drawing/2014/main" id="{15F8ADF2-7670-F151-4520-DDB56A30CF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950" y="2506972"/>
            <a:ext cx="4877598" cy="2636539"/>
          </a:xfrm>
          <a:prstGeom prst="rect">
            <a:avLst/>
          </a:prstGeom>
        </p:spPr>
      </p:pic>
      <p:pic>
        <p:nvPicPr>
          <p:cNvPr id="9" name="Picture 8" descr="A diagram of a computer&#10;&#10;Description automatically generated">
            <a:extLst>
              <a:ext uri="{FF2B5EF4-FFF2-40B4-BE49-F238E27FC236}">
                <a16:creationId xmlns:a16="http://schemas.microsoft.com/office/drawing/2014/main" id="{413E6A6E-03D9-AB82-9F4C-E67A22F12D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9853" y="2506972"/>
            <a:ext cx="5722838" cy="2636538"/>
          </a:xfrm>
          <a:prstGeom prst="rect">
            <a:avLst/>
          </a:prstGeom>
        </p:spPr>
      </p:pic>
      <p:sp>
        <p:nvSpPr>
          <p:cNvPr id="10" name="TextBox 9">
            <a:extLst>
              <a:ext uri="{FF2B5EF4-FFF2-40B4-BE49-F238E27FC236}">
                <a16:creationId xmlns:a16="http://schemas.microsoft.com/office/drawing/2014/main" id="{03405C88-D27D-E982-0930-5831C4818F55}"/>
              </a:ext>
            </a:extLst>
          </p:cNvPr>
          <p:cNvSpPr txBox="1"/>
          <p:nvPr/>
        </p:nvSpPr>
        <p:spPr>
          <a:xfrm>
            <a:off x="2122826" y="5143510"/>
            <a:ext cx="699923" cy="461665"/>
          </a:xfrm>
          <a:prstGeom prst="rect">
            <a:avLst/>
          </a:prstGeom>
          <a:noFill/>
        </p:spPr>
        <p:txBody>
          <a:bodyPr wrap="square" rtlCol="0" anchor="ctr">
            <a:spAutoFit/>
          </a:bodyPr>
          <a:lstStyle/>
          <a:p>
            <a:pPr algn="ctr"/>
            <a:r>
              <a:rPr lang="en-DE" sz="2400" dirty="0"/>
              <a:t>Old</a:t>
            </a:r>
          </a:p>
        </p:txBody>
      </p:sp>
      <p:sp>
        <p:nvSpPr>
          <p:cNvPr id="11" name="TextBox 10">
            <a:extLst>
              <a:ext uri="{FF2B5EF4-FFF2-40B4-BE49-F238E27FC236}">
                <a16:creationId xmlns:a16="http://schemas.microsoft.com/office/drawing/2014/main" id="{69BC4AE7-91DD-EE35-6AFF-2BD6A5F602D7}"/>
              </a:ext>
            </a:extLst>
          </p:cNvPr>
          <p:cNvSpPr txBox="1"/>
          <p:nvPr/>
        </p:nvSpPr>
        <p:spPr>
          <a:xfrm>
            <a:off x="8650064" y="5145393"/>
            <a:ext cx="842415" cy="461665"/>
          </a:xfrm>
          <a:prstGeom prst="rect">
            <a:avLst/>
          </a:prstGeom>
          <a:noFill/>
        </p:spPr>
        <p:txBody>
          <a:bodyPr wrap="square" rtlCol="0" anchor="ctr">
            <a:spAutoFit/>
          </a:bodyPr>
          <a:lstStyle/>
          <a:p>
            <a:pPr algn="ctr"/>
            <a:r>
              <a:rPr lang="en-DE" sz="2400" dirty="0"/>
              <a:t>New</a:t>
            </a:r>
          </a:p>
        </p:txBody>
      </p:sp>
      <p:sp>
        <p:nvSpPr>
          <p:cNvPr id="7" name="TextBox 6">
            <a:extLst>
              <a:ext uri="{FF2B5EF4-FFF2-40B4-BE49-F238E27FC236}">
                <a16:creationId xmlns:a16="http://schemas.microsoft.com/office/drawing/2014/main" id="{6E3CFA9D-7F74-D712-DEF9-C248E75E2333}"/>
              </a:ext>
            </a:extLst>
          </p:cNvPr>
          <p:cNvSpPr txBox="1"/>
          <p:nvPr/>
        </p:nvSpPr>
        <p:spPr>
          <a:xfrm>
            <a:off x="383950" y="5841856"/>
            <a:ext cx="11178785" cy="338554"/>
          </a:xfrm>
          <a:prstGeom prst="rect">
            <a:avLst/>
          </a:prstGeom>
          <a:noFill/>
        </p:spPr>
        <p:txBody>
          <a:bodyPr wrap="square" rtlCol="0">
            <a:spAutoFit/>
          </a:bodyPr>
          <a:lstStyle/>
          <a:p>
            <a:r>
              <a:rPr lang="en-DE" sz="1600" i="1" baseline="30000" dirty="0"/>
              <a:t>(*)</a:t>
            </a:r>
            <a:r>
              <a:rPr lang="en-DE" sz="1600" i="1" dirty="0"/>
              <a:t>If input and output dimensions are not matching, the residual connections include another convolutional layer.</a:t>
            </a:r>
          </a:p>
        </p:txBody>
      </p:sp>
    </p:spTree>
    <p:extLst>
      <p:ext uri="{BB962C8B-B14F-4D97-AF65-F5344CB8AC3E}">
        <p14:creationId xmlns:p14="http://schemas.microsoft.com/office/powerpoint/2010/main" val="56301180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9"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3FA914-B527-176D-261F-A8B7A3E694F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ABD83AB-3BC3-72FA-AE23-610D097CB2A1}"/>
              </a:ext>
            </a:extLst>
          </p:cNvPr>
          <p:cNvSpPr>
            <a:spLocks noGrp="1"/>
          </p:cNvSpPr>
          <p:nvPr>
            <p:ph type="title"/>
          </p:nvPr>
        </p:nvSpPr>
        <p:spPr/>
        <p:txBody>
          <a:bodyPr/>
          <a:lstStyle/>
          <a:p>
            <a:r>
              <a:rPr lang="de-DE" dirty="0" err="1"/>
              <a:t>Improvements</a:t>
            </a:r>
            <a:r>
              <a:rPr lang="de-DE" dirty="0"/>
              <a:t> – </a:t>
            </a:r>
            <a:r>
              <a:rPr lang="de-DE" dirty="0" err="1"/>
              <a:t>Results</a:t>
            </a:r>
            <a:r>
              <a:rPr lang="de-DE" dirty="0"/>
              <a:t> (Medical CT)</a:t>
            </a:r>
          </a:p>
        </p:txBody>
      </p:sp>
      <p:sp>
        <p:nvSpPr>
          <p:cNvPr id="4" name="Datumsplatzhalter 3">
            <a:extLst>
              <a:ext uri="{FF2B5EF4-FFF2-40B4-BE49-F238E27FC236}">
                <a16:creationId xmlns:a16="http://schemas.microsoft.com/office/drawing/2014/main" id="{6A8C15D2-9C51-67D2-AE97-51E18D756C12}"/>
              </a:ext>
            </a:extLst>
          </p:cNvPr>
          <p:cNvSpPr>
            <a:spLocks noGrp="1"/>
          </p:cNvSpPr>
          <p:nvPr>
            <p:ph type="dt" sz="half" idx="10"/>
          </p:nvPr>
        </p:nvSpPr>
        <p:spPr/>
        <p:txBody>
          <a:bodyPr/>
          <a:lstStyle/>
          <a:p>
            <a:pPr algn="l"/>
            <a:fld id="{F887C18F-21B2-48B8-9586-9343C0AE58EE}" type="datetime1">
              <a:rPr lang="de-DE" smtClean="0"/>
              <a:t>20.11.24</a:t>
            </a:fld>
            <a:endParaRPr lang="de-DE" dirty="0"/>
          </a:p>
        </p:txBody>
      </p:sp>
      <p:sp>
        <p:nvSpPr>
          <p:cNvPr id="5" name="Fußzeilenplatzhalter 4">
            <a:extLst>
              <a:ext uri="{FF2B5EF4-FFF2-40B4-BE49-F238E27FC236}">
                <a16:creationId xmlns:a16="http://schemas.microsoft.com/office/drawing/2014/main" id="{781AC9C2-6182-EE18-9762-60C78A084636}"/>
              </a:ext>
            </a:extLst>
          </p:cNvPr>
          <p:cNvSpPr>
            <a:spLocks noGrp="1"/>
          </p:cNvSpPr>
          <p:nvPr>
            <p:ph type="ftr" sz="quarter" idx="11"/>
          </p:nvPr>
        </p:nvSpPr>
        <p:spPr/>
        <p:txBody>
          <a:bodyPr/>
          <a:lstStyle/>
          <a:p>
            <a:r>
              <a:rPr lang="en-US" dirty="0" err="1"/>
              <a:t>Utkucan</a:t>
            </a:r>
            <a:r>
              <a:rPr lang="en-US" dirty="0"/>
              <a:t> </a:t>
            </a:r>
            <a:r>
              <a:rPr lang="en-US" dirty="0" err="1"/>
              <a:t>Genc</a:t>
            </a:r>
            <a:endParaRPr lang="en-US" dirty="0"/>
          </a:p>
        </p:txBody>
      </p:sp>
      <p:sp>
        <p:nvSpPr>
          <p:cNvPr id="6" name="Foliennummernplatzhalter 5">
            <a:extLst>
              <a:ext uri="{FF2B5EF4-FFF2-40B4-BE49-F238E27FC236}">
                <a16:creationId xmlns:a16="http://schemas.microsoft.com/office/drawing/2014/main" id="{36434170-652D-4FDA-03C4-84276878E01F}"/>
              </a:ext>
            </a:extLst>
          </p:cNvPr>
          <p:cNvSpPr>
            <a:spLocks noGrp="1"/>
          </p:cNvSpPr>
          <p:nvPr>
            <p:ph type="sldNum" sz="quarter" idx="12"/>
          </p:nvPr>
        </p:nvSpPr>
        <p:spPr/>
        <p:txBody>
          <a:bodyPr/>
          <a:lstStyle/>
          <a:p>
            <a:fld id="{4D01E63C-D794-4429-8564-635E6253AC5C}" type="slidenum">
              <a:rPr lang="en-US" smtClean="0"/>
              <a:pPr/>
              <a:t>38</a:t>
            </a:fld>
            <a:endParaRPr lang="en-US" dirty="0"/>
          </a:p>
        </p:txBody>
      </p:sp>
      <p:sp>
        <p:nvSpPr>
          <p:cNvPr id="24" name="TextBox 23">
            <a:extLst>
              <a:ext uri="{FF2B5EF4-FFF2-40B4-BE49-F238E27FC236}">
                <a16:creationId xmlns:a16="http://schemas.microsoft.com/office/drawing/2014/main" id="{403DED76-73A9-014A-BFA3-4EADBD6D6BC1}"/>
              </a:ext>
            </a:extLst>
          </p:cNvPr>
          <p:cNvSpPr txBox="1"/>
          <p:nvPr/>
        </p:nvSpPr>
        <p:spPr>
          <a:xfrm>
            <a:off x="1995875" y="5671605"/>
            <a:ext cx="1334949" cy="369332"/>
          </a:xfrm>
          <a:prstGeom prst="rect">
            <a:avLst/>
          </a:prstGeom>
          <a:noFill/>
        </p:spPr>
        <p:txBody>
          <a:bodyPr wrap="square" rtlCol="0">
            <a:spAutoFit/>
          </a:bodyPr>
          <a:lstStyle/>
          <a:p>
            <a:pPr algn="ctr"/>
            <a:r>
              <a:rPr lang="en-DE" dirty="0"/>
              <a:t>LR</a:t>
            </a:r>
          </a:p>
        </p:txBody>
      </p:sp>
      <p:sp>
        <p:nvSpPr>
          <p:cNvPr id="25" name="TextBox 24">
            <a:extLst>
              <a:ext uri="{FF2B5EF4-FFF2-40B4-BE49-F238E27FC236}">
                <a16:creationId xmlns:a16="http://schemas.microsoft.com/office/drawing/2014/main" id="{C22C0655-298F-5C57-5BA8-F094BFF5A171}"/>
              </a:ext>
            </a:extLst>
          </p:cNvPr>
          <p:cNvSpPr txBox="1"/>
          <p:nvPr/>
        </p:nvSpPr>
        <p:spPr>
          <a:xfrm>
            <a:off x="4294768" y="5670001"/>
            <a:ext cx="1334949" cy="369332"/>
          </a:xfrm>
          <a:prstGeom prst="rect">
            <a:avLst/>
          </a:prstGeom>
          <a:noFill/>
        </p:spPr>
        <p:txBody>
          <a:bodyPr wrap="square" rtlCol="0">
            <a:spAutoFit/>
          </a:bodyPr>
          <a:lstStyle/>
          <a:p>
            <a:pPr algn="ctr"/>
            <a:r>
              <a:rPr lang="en-DE" dirty="0"/>
              <a:t>SR</a:t>
            </a:r>
          </a:p>
        </p:txBody>
      </p:sp>
      <p:sp>
        <p:nvSpPr>
          <p:cNvPr id="26" name="TextBox 25">
            <a:extLst>
              <a:ext uri="{FF2B5EF4-FFF2-40B4-BE49-F238E27FC236}">
                <a16:creationId xmlns:a16="http://schemas.microsoft.com/office/drawing/2014/main" id="{9D36C0CA-3BB8-E155-028C-48B8BB004E3C}"/>
              </a:ext>
            </a:extLst>
          </p:cNvPr>
          <p:cNvSpPr txBox="1"/>
          <p:nvPr/>
        </p:nvSpPr>
        <p:spPr>
          <a:xfrm>
            <a:off x="6593658" y="5670001"/>
            <a:ext cx="1334949" cy="369332"/>
          </a:xfrm>
          <a:prstGeom prst="rect">
            <a:avLst/>
          </a:prstGeom>
          <a:noFill/>
        </p:spPr>
        <p:txBody>
          <a:bodyPr wrap="square" rtlCol="0">
            <a:spAutoFit/>
          </a:bodyPr>
          <a:lstStyle/>
          <a:p>
            <a:pPr algn="ctr"/>
            <a:r>
              <a:rPr lang="en-DE" dirty="0"/>
              <a:t>HR</a:t>
            </a:r>
          </a:p>
        </p:txBody>
      </p:sp>
      <p:sp>
        <p:nvSpPr>
          <p:cNvPr id="27" name="TextBox 26">
            <a:extLst>
              <a:ext uri="{FF2B5EF4-FFF2-40B4-BE49-F238E27FC236}">
                <a16:creationId xmlns:a16="http://schemas.microsoft.com/office/drawing/2014/main" id="{170BFB04-114D-0CFC-9F82-AD7748729E0A}"/>
              </a:ext>
            </a:extLst>
          </p:cNvPr>
          <p:cNvSpPr txBox="1"/>
          <p:nvPr/>
        </p:nvSpPr>
        <p:spPr>
          <a:xfrm>
            <a:off x="9177041" y="1486433"/>
            <a:ext cx="1894895" cy="1477328"/>
          </a:xfrm>
          <a:prstGeom prst="rect">
            <a:avLst/>
          </a:prstGeom>
          <a:noFill/>
        </p:spPr>
        <p:txBody>
          <a:bodyPr wrap="square" rtlCol="0">
            <a:spAutoFit/>
          </a:bodyPr>
          <a:lstStyle/>
          <a:p>
            <a:r>
              <a:rPr lang="en-DE" dirty="0"/>
              <a:t>PSNR: 27.74 dB</a:t>
            </a:r>
          </a:p>
          <a:p>
            <a:endParaRPr lang="en-DE" dirty="0"/>
          </a:p>
          <a:p>
            <a:r>
              <a:rPr lang="en-DE" dirty="0"/>
              <a:t>SSIM: 0.69</a:t>
            </a:r>
          </a:p>
          <a:p>
            <a:endParaRPr lang="en-DE" dirty="0"/>
          </a:p>
          <a:p>
            <a:r>
              <a:rPr lang="en-DE" dirty="0"/>
              <a:t>LPIPS: 0.05</a:t>
            </a:r>
          </a:p>
        </p:txBody>
      </p:sp>
      <p:sp>
        <p:nvSpPr>
          <p:cNvPr id="28" name="TextBox 27">
            <a:extLst>
              <a:ext uri="{FF2B5EF4-FFF2-40B4-BE49-F238E27FC236}">
                <a16:creationId xmlns:a16="http://schemas.microsoft.com/office/drawing/2014/main" id="{1749073D-0FB6-8A15-6BCA-EF0E21E2C172}"/>
              </a:ext>
            </a:extLst>
          </p:cNvPr>
          <p:cNvSpPr txBox="1"/>
          <p:nvPr/>
        </p:nvSpPr>
        <p:spPr>
          <a:xfrm>
            <a:off x="9177042" y="3894240"/>
            <a:ext cx="1894895" cy="1477328"/>
          </a:xfrm>
          <a:prstGeom prst="rect">
            <a:avLst/>
          </a:prstGeom>
          <a:noFill/>
        </p:spPr>
        <p:txBody>
          <a:bodyPr wrap="square" rtlCol="0">
            <a:spAutoFit/>
          </a:bodyPr>
          <a:lstStyle/>
          <a:p>
            <a:r>
              <a:rPr lang="en-DE" dirty="0"/>
              <a:t>PSNR: 31.58 dB</a:t>
            </a:r>
          </a:p>
          <a:p>
            <a:endParaRPr lang="en-DE" dirty="0"/>
          </a:p>
          <a:p>
            <a:r>
              <a:rPr lang="en-DE" dirty="0"/>
              <a:t>SSIM: 0.858</a:t>
            </a:r>
          </a:p>
          <a:p>
            <a:endParaRPr lang="en-DE" dirty="0"/>
          </a:p>
          <a:p>
            <a:r>
              <a:rPr lang="en-DE" dirty="0"/>
              <a:t>LPIPS: 0.039</a:t>
            </a:r>
          </a:p>
        </p:txBody>
      </p:sp>
      <p:grpSp>
        <p:nvGrpSpPr>
          <p:cNvPr id="14" name="Group 13">
            <a:extLst>
              <a:ext uri="{FF2B5EF4-FFF2-40B4-BE49-F238E27FC236}">
                <a16:creationId xmlns:a16="http://schemas.microsoft.com/office/drawing/2014/main" id="{D53F4007-2EAC-20BD-F8D5-DD516A72663E}"/>
              </a:ext>
            </a:extLst>
          </p:cNvPr>
          <p:cNvGrpSpPr/>
          <p:nvPr/>
        </p:nvGrpSpPr>
        <p:grpSpPr>
          <a:xfrm>
            <a:off x="6222437" y="1186393"/>
            <a:ext cx="2077409" cy="2077409"/>
            <a:chOff x="6222437" y="1186393"/>
            <a:chExt cx="2077409" cy="2077409"/>
          </a:xfrm>
        </p:grpSpPr>
        <p:pic>
          <p:nvPicPr>
            <p:cNvPr id="17" name="Picture 16" descr="A close-up of a chest x-ray&#10;&#10;Description automatically generated">
              <a:extLst>
                <a:ext uri="{FF2B5EF4-FFF2-40B4-BE49-F238E27FC236}">
                  <a16:creationId xmlns:a16="http://schemas.microsoft.com/office/drawing/2014/main" id="{0D233EE4-562A-A023-9437-335EFD0E4B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437" y="1186393"/>
              <a:ext cx="2077409" cy="2077409"/>
            </a:xfrm>
            <a:prstGeom prst="rect">
              <a:avLst/>
            </a:prstGeom>
          </p:spPr>
        </p:pic>
        <p:pic>
          <p:nvPicPr>
            <p:cNvPr id="8" name="Picture 7">
              <a:extLst>
                <a:ext uri="{FF2B5EF4-FFF2-40B4-BE49-F238E27FC236}">
                  <a16:creationId xmlns:a16="http://schemas.microsoft.com/office/drawing/2014/main" id="{09925043-AB92-C72A-E2FD-8062C1E119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8909" y="1422873"/>
              <a:ext cx="1081661" cy="1081661"/>
            </a:xfrm>
            <a:prstGeom prst="rect">
              <a:avLst/>
            </a:prstGeom>
            <a:ln w="28575">
              <a:solidFill>
                <a:srgbClr val="FF0000"/>
              </a:solidFill>
            </a:ln>
          </p:spPr>
        </p:pic>
      </p:grpSp>
      <p:grpSp>
        <p:nvGrpSpPr>
          <p:cNvPr id="9" name="Group 8">
            <a:extLst>
              <a:ext uri="{FF2B5EF4-FFF2-40B4-BE49-F238E27FC236}">
                <a16:creationId xmlns:a16="http://schemas.microsoft.com/office/drawing/2014/main" id="{353AE6AA-BFA9-8B50-ED83-8D08CFD33081}"/>
              </a:ext>
            </a:extLst>
          </p:cNvPr>
          <p:cNvGrpSpPr/>
          <p:nvPr/>
        </p:nvGrpSpPr>
        <p:grpSpPr>
          <a:xfrm>
            <a:off x="1624646" y="1186395"/>
            <a:ext cx="2077409" cy="2077409"/>
            <a:chOff x="1624646" y="1186395"/>
            <a:chExt cx="2077409" cy="2077409"/>
          </a:xfrm>
        </p:grpSpPr>
        <p:pic>
          <p:nvPicPr>
            <p:cNvPr id="7" name="Picture 6" descr="A close-up of a lungs&#10;&#10;Description automatically generated">
              <a:extLst>
                <a:ext uri="{FF2B5EF4-FFF2-40B4-BE49-F238E27FC236}">
                  <a16:creationId xmlns:a16="http://schemas.microsoft.com/office/drawing/2014/main" id="{2EA22070-2409-9DCD-749E-13048F2A17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4646" y="1186395"/>
              <a:ext cx="2077409" cy="2077409"/>
            </a:xfrm>
            <a:prstGeom prst="rect">
              <a:avLst/>
            </a:prstGeom>
          </p:spPr>
        </p:pic>
        <p:pic>
          <p:nvPicPr>
            <p:cNvPr id="11" name="Picture 10">
              <a:extLst>
                <a:ext uri="{FF2B5EF4-FFF2-40B4-BE49-F238E27FC236}">
                  <a16:creationId xmlns:a16="http://schemas.microsoft.com/office/drawing/2014/main" id="{7F350A83-1D0F-6AFF-E061-C2656CFBF8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86604" y="1422873"/>
              <a:ext cx="1079984" cy="1079984"/>
            </a:xfrm>
            <a:prstGeom prst="rect">
              <a:avLst/>
            </a:prstGeom>
            <a:ln w="28575">
              <a:solidFill>
                <a:srgbClr val="FF0000"/>
              </a:solidFill>
            </a:ln>
          </p:spPr>
        </p:pic>
      </p:grpSp>
      <p:grpSp>
        <p:nvGrpSpPr>
          <p:cNvPr id="12" name="Group 11">
            <a:extLst>
              <a:ext uri="{FF2B5EF4-FFF2-40B4-BE49-F238E27FC236}">
                <a16:creationId xmlns:a16="http://schemas.microsoft.com/office/drawing/2014/main" id="{47ABF445-63DE-24FD-500F-64135D159BE3}"/>
              </a:ext>
            </a:extLst>
          </p:cNvPr>
          <p:cNvGrpSpPr/>
          <p:nvPr/>
        </p:nvGrpSpPr>
        <p:grpSpPr>
          <a:xfrm>
            <a:off x="3923542" y="1186394"/>
            <a:ext cx="2077409" cy="2077409"/>
            <a:chOff x="3923542" y="1186394"/>
            <a:chExt cx="2077409" cy="2077409"/>
          </a:xfrm>
        </p:grpSpPr>
        <p:pic>
          <p:nvPicPr>
            <p:cNvPr id="10" name="Picture 9" descr="A close-up of a lungs&#10;&#10;Description automatically generated">
              <a:extLst>
                <a:ext uri="{FF2B5EF4-FFF2-40B4-BE49-F238E27FC236}">
                  <a16:creationId xmlns:a16="http://schemas.microsoft.com/office/drawing/2014/main" id="{45EC6693-4392-F7C3-EA6A-5A7DE692F3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23542" y="1186394"/>
              <a:ext cx="2077409" cy="2077409"/>
            </a:xfrm>
            <a:prstGeom prst="rect">
              <a:avLst/>
            </a:prstGeom>
          </p:spPr>
        </p:pic>
        <p:pic>
          <p:nvPicPr>
            <p:cNvPr id="13" name="Picture 12">
              <a:extLst>
                <a:ext uri="{FF2B5EF4-FFF2-40B4-BE49-F238E27FC236}">
                  <a16:creationId xmlns:a16="http://schemas.microsoft.com/office/drawing/2014/main" id="{844753F7-12F2-F505-88C1-29E7848D5F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800000" flipH="1" flipV="1">
              <a:off x="4828429" y="1422874"/>
              <a:ext cx="1073356" cy="1079983"/>
            </a:xfrm>
            <a:prstGeom prst="rect">
              <a:avLst/>
            </a:prstGeom>
            <a:ln w="28575">
              <a:solidFill>
                <a:srgbClr val="FF0000"/>
              </a:solidFill>
            </a:ln>
          </p:spPr>
        </p:pic>
      </p:grpSp>
      <p:sp>
        <p:nvSpPr>
          <p:cNvPr id="30" name="TextBox 29">
            <a:extLst>
              <a:ext uri="{FF2B5EF4-FFF2-40B4-BE49-F238E27FC236}">
                <a16:creationId xmlns:a16="http://schemas.microsoft.com/office/drawing/2014/main" id="{A145D02A-E161-D646-0B7E-BBD77E480A16}"/>
              </a:ext>
            </a:extLst>
          </p:cNvPr>
          <p:cNvSpPr txBox="1"/>
          <p:nvPr/>
        </p:nvSpPr>
        <p:spPr>
          <a:xfrm>
            <a:off x="1521760" y="830207"/>
            <a:ext cx="1246840" cy="369332"/>
          </a:xfrm>
          <a:prstGeom prst="rect">
            <a:avLst/>
          </a:prstGeom>
          <a:noFill/>
        </p:spPr>
        <p:txBody>
          <a:bodyPr vert="horz" wrap="square" rtlCol="0">
            <a:spAutoFit/>
          </a:bodyPr>
          <a:lstStyle/>
          <a:p>
            <a:pPr algn="ctr"/>
            <a:r>
              <a:rPr lang="en-DE" dirty="0">
                <a:solidFill>
                  <a:srgbClr val="FF0000"/>
                </a:solidFill>
              </a:rPr>
              <a:t>{128,</a:t>
            </a:r>
            <a:r>
              <a:rPr lang="en-DE" dirty="0">
                <a:solidFill>
                  <a:srgbClr val="FF0000"/>
                </a:solidFill>
                <a:sym typeface="Wingdings" pitchFamily="2" charset="2"/>
              </a:rPr>
              <a:t>128}</a:t>
            </a:r>
            <a:endParaRPr lang="en-DE" dirty="0">
              <a:solidFill>
                <a:srgbClr val="FF0000"/>
              </a:solidFill>
            </a:endParaRPr>
          </a:p>
        </p:txBody>
      </p:sp>
      <p:grpSp>
        <p:nvGrpSpPr>
          <p:cNvPr id="16" name="Group 15">
            <a:extLst>
              <a:ext uri="{FF2B5EF4-FFF2-40B4-BE49-F238E27FC236}">
                <a16:creationId xmlns:a16="http://schemas.microsoft.com/office/drawing/2014/main" id="{F7DA75BC-E200-6BC5-A14B-2C2488EE5E4C}"/>
              </a:ext>
            </a:extLst>
          </p:cNvPr>
          <p:cNvGrpSpPr/>
          <p:nvPr/>
        </p:nvGrpSpPr>
        <p:grpSpPr>
          <a:xfrm>
            <a:off x="1624646" y="3594197"/>
            <a:ext cx="2077409" cy="2077409"/>
            <a:chOff x="1624646" y="1186395"/>
            <a:chExt cx="2077409" cy="2077409"/>
          </a:xfrm>
        </p:grpSpPr>
        <p:pic>
          <p:nvPicPr>
            <p:cNvPr id="20" name="Picture 19" descr="A close-up of a lungs&#10;&#10;Description automatically generated">
              <a:extLst>
                <a:ext uri="{FF2B5EF4-FFF2-40B4-BE49-F238E27FC236}">
                  <a16:creationId xmlns:a16="http://schemas.microsoft.com/office/drawing/2014/main" id="{6F95DD9C-CF87-256D-F4ED-D362A844AB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4646" y="1186395"/>
              <a:ext cx="2077409" cy="2077409"/>
            </a:xfrm>
            <a:prstGeom prst="rect">
              <a:avLst/>
            </a:prstGeom>
          </p:spPr>
        </p:pic>
        <p:pic>
          <p:nvPicPr>
            <p:cNvPr id="31" name="Picture 30">
              <a:extLst>
                <a:ext uri="{FF2B5EF4-FFF2-40B4-BE49-F238E27FC236}">
                  <a16:creationId xmlns:a16="http://schemas.microsoft.com/office/drawing/2014/main" id="{C2BC49C7-AF04-E145-7ECF-1BDA092BC9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86604" y="1422873"/>
              <a:ext cx="1079984" cy="1079984"/>
            </a:xfrm>
            <a:prstGeom prst="rect">
              <a:avLst/>
            </a:prstGeom>
            <a:ln w="28575">
              <a:solidFill>
                <a:srgbClr val="FF0000"/>
              </a:solidFill>
            </a:ln>
          </p:spPr>
        </p:pic>
      </p:grpSp>
      <p:grpSp>
        <p:nvGrpSpPr>
          <p:cNvPr id="32" name="Group 31">
            <a:extLst>
              <a:ext uri="{FF2B5EF4-FFF2-40B4-BE49-F238E27FC236}">
                <a16:creationId xmlns:a16="http://schemas.microsoft.com/office/drawing/2014/main" id="{28006362-2D06-A732-8359-7F07524EAB37}"/>
              </a:ext>
            </a:extLst>
          </p:cNvPr>
          <p:cNvGrpSpPr/>
          <p:nvPr/>
        </p:nvGrpSpPr>
        <p:grpSpPr>
          <a:xfrm>
            <a:off x="6222437" y="3594197"/>
            <a:ext cx="2077409" cy="2077409"/>
            <a:chOff x="6222437" y="1186393"/>
            <a:chExt cx="2077409" cy="2077409"/>
          </a:xfrm>
        </p:grpSpPr>
        <p:pic>
          <p:nvPicPr>
            <p:cNvPr id="33" name="Picture 32" descr="A close-up of a chest x-ray&#10;&#10;Description automatically generated">
              <a:extLst>
                <a:ext uri="{FF2B5EF4-FFF2-40B4-BE49-F238E27FC236}">
                  <a16:creationId xmlns:a16="http://schemas.microsoft.com/office/drawing/2014/main" id="{9581D5AC-96BA-A0F2-5508-215195E98D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437" y="1186393"/>
              <a:ext cx="2077409" cy="2077409"/>
            </a:xfrm>
            <a:prstGeom prst="rect">
              <a:avLst/>
            </a:prstGeom>
          </p:spPr>
        </p:pic>
        <p:pic>
          <p:nvPicPr>
            <p:cNvPr id="34" name="Picture 33">
              <a:extLst>
                <a:ext uri="{FF2B5EF4-FFF2-40B4-BE49-F238E27FC236}">
                  <a16:creationId xmlns:a16="http://schemas.microsoft.com/office/drawing/2014/main" id="{7C72BB6F-C884-9633-2227-D0D82E814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8909" y="1422873"/>
              <a:ext cx="1081661" cy="1081661"/>
            </a:xfrm>
            <a:prstGeom prst="rect">
              <a:avLst/>
            </a:prstGeom>
            <a:ln w="28575">
              <a:solidFill>
                <a:srgbClr val="FF0000"/>
              </a:solidFill>
            </a:ln>
          </p:spPr>
        </p:pic>
      </p:grpSp>
      <p:pic>
        <p:nvPicPr>
          <p:cNvPr id="38" name="Picture 37">
            <a:extLst>
              <a:ext uri="{FF2B5EF4-FFF2-40B4-BE49-F238E27FC236}">
                <a16:creationId xmlns:a16="http://schemas.microsoft.com/office/drawing/2014/main" id="{FAB17E4C-60DC-FB04-C7A4-7DFC387C33E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23536" y="3594197"/>
            <a:ext cx="2077409" cy="2077409"/>
          </a:xfrm>
          <a:prstGeom prst="rect">
            <a:avLst/>
          </a:prstGeom>
        </p:spPr>
      </p:pic>
      <p:pic>
        <p:nvPicPr>
          <p:cNvPr id="39" name="Picture 38">
            <a:extLst>
              <a:ext uri="{FF2B5EF4-FFF2-40B4-BE49-F238E27FC236}">
                <a16:creationId xmlns:a16="http://schemas.microsoft.com/office/drawing/2014/main" id="{07ACF8CF-13AA-8B71-E3E0-45B1721F5D1E}"/>
              </a:ext>
            </a:extLst>
          </p:cNvPr>
          <p:cNvPicPr>
            <a:picLocks noChangeAspect="1"/>
          </p:cNvPicPr>
          <p:nvPr/>
        </p:nvPicPr>
        <p:blipFill>
          <a:blip r:embed="rId9">
            <a:extLst>
              <a:ext uri="{28A0092B-C50C-407E-A947-70E740481C1C}">
                <a14:useLocalDpi xmlns:a14="http://schemas.microsoft.com/office/drawing/2010/main" val="0"/>
              </a:ext>
            </a:extLst>
          </a:blip>
          <a:srcRect l="44590" t="46235" r="28261" b="29367"/>
          <a:stretch/>
        </p:blipFill>
        <p:spPr>
          <a:xfrm>
            <a:off x="4828429" y="3786139"/>
            <a:ext cx="1072484" cy="1124520"/>
          </a:xfrm>
          <a:prstGeom prst="rect">
            <a:avLst/>
          </a:prstGeom>
          <a:ln w="28575">
            <a:solidFill>
              <a:srgbClr val="FF0000"/>
            </a:solidFill>
          </a:ln>
        </p:spPr>
      </p:pic>
      <p:sp>
        <p:nvSpPr>
          <p:cNvPr id="41" name="TextBox 40">
            <a:extLst>
              <a:ext uri="{FF2B5EF4-FFF2-40B4-BE49-F238E27FC236}">
                <a16:creationId xmlns:a16="http://schemas.microsoft.com/office/drawing/2014/main" id="{C878A3BF-F23F-7B64-FBA7-F97DE40DD435}"/>
              </a:ext>
            </a:extLst>
          </p:cNvPr>
          <p:cNvSpPr txBox="1"/>
          <p:nvPr/>
        </p:nvSpPr>
        <p:spPr>
          <a:xfrm>
            <a:off x="956562" y="1455630"/>
            <a:ext cx="461665" cy="1507997"/>
          </a:xfrm>
          <a:prstGeom prst="rect">
            <a:avLst/>
          </a:prstGeom>
          <a:noFill/>
        </p:spPr>
        <p:txBody>
          <a:bodyPr vert="vert270" wrap="square" rtlCol="0" anchor="ctr">
            <a:spAutoFit/>
          </a:bodyPr>
          <a:lstStyle/>
          <a:p>
            <a:pPr algn="ctr"/>
            <a:r>
              <a:rPr lang="en-DE" dirty="0"/>
              <a:t>Old</a:t>
            </a:r>
          </a:p>
        </p:txBody>
      </p:sp>
      <p:sp>
        <p:nvSpPr>
          <p:cNvPr id="42" name="TextBox 41">
            <a:extLst>
              <a:ext uri="{FF2B5EF4-FFF2-40B4-BE49-F238E27FC236}">
                <a16:creationId xmlns:a16="http://schemas.microsoft.com/office/drawing/2014/main" id="{AC7AAD99-4B6C-AF89-7DFE-BA5A7F6964DA}"/>
              </a:ext>
            </a:extLst>
          </p:cNvPr>
          <p:cNvSpPr txBox="1"/>
          <p:nvPr/>
        </p:nvSpPr>
        <p:spPr>
          <a:xfrm>
            <a:off x="956562" y="3935922"/>
            <a:ext cx="461665" cy="1507997"/>
          </a:xfrm>
          <a:prstGeom prst="rect">
            <a:avLst/>
          </a:prstGeom>
          <a:noFill/>
        </p:spPr>
        <p:txBody>
          <a:bodyPr vert="vert270" wrap="square" rtlCol="0" anchor="ctr">
            <a:spAutoFit/>
          </a:bodyPr>
          <a:lstStyle/>
          <a:p>
            <a:pPr algn="ctr"/>
            <a:r>
              <a:rPr lang="en-DE" dirty="0"/>
              <a:t>New</a:t>
            </a:r>
          </a:p>
        </p:txBody>
      </p:sp>
    </p:spTree>
    <p:extLst>
      <p:ext uri="{BB962C8B-B14F-4D97-AF65-F5344CB8AC3E}">
        <p14:creationId xmlns:p14="http://schemas.microsoft.com/office/powerpoint/2010/main" val="29717941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85C4B-3B95-D184-4E3C-C41F05FCD54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28CD7F4-1E57-C994-C3F3-7E99D11A169C}"/>
              </a:ext>
            </a:extLst>
          </p:cNvPr>
          <p:cNvSpPr>
            <a:spLocks noGrp="1"/>
          </p:cNvSpPr>
          <p:nvPr>
            <p:ph type="title"/>
          </p:nvPr>
        </p:nvSpPr>
        <p:spPr/>
        <p:txBody>
          <a:bodyPr/>
          <a:lstStyle/>
          <a:p>
            <a:r>
              <a:rPr lang="de-DE" dirty="0" err="1"/>
              <a:t>Improvements</a:t>
            </a:r>
            <a:r>
              <a:rPr lang="de-DE" dirty="0"/>
              <a:t> – </a:t>
            </a:r>
            <a:r>
              <a:rPr lang="de-DE" dirty="0" err="1"/>
              <a:t>Results</a:t>
            </a:r>
            <a:r>
              <a:rPr lang="de-DE" dirty="0"/>
              <a:t> (LIB-PXCT </a:t>
            </a:r>
            <a:r>
              <a:rPr lang="de-DE" dirty="0" err="1"/>
              <a:t>raw</a:t>
            </a:r>
            <a:r>
              <a:rPr lang="de-DE" dirty="0"/>
              <a:t>)</a:t>
            </a:r>
          </a:p>
        </p:txBody>
      </p:sp>
      <p:sp>
        <p:nvSpPr>
          <p:cNvPr id="4" name="Datumsplatzhalter 3">
            <a:extLst>
              <a:ext uri="{FF2B5EF4-FFF2-40B4-BE49-F238E27FC236}">
                <a16:creationId xmlns:a16="http://schemas.microsoft.com/office/drawing/2014/main" id="{516B4C61-64C3-E3EB-9CB8-BF845E8D1254}"/>
              </a:ext>
            </a:extLst>
          </p:cNvPr>
          <p:cNvSpPr>
            <a:spLocks noGrp="1"/>
          </p:cNvSpPr>
          <p:nvPr>
            <p:ph type="dt" sz="half" idx="10"/>
          </p:nvPr>
        </p:nvSpPr>
        <p:spPr/>
        <p:txBody>
          <a:bodyPr/>
          <a:lstStyle/>
          <a:p>
            <a:pPr algn="l"/>
            <a:fld id="{F887C18F-21B2-48B8-9586-9343C0AE58EE}" type="datetime1">
              <a:rPr lang="de-DE" smtClean="0"/>
              <a:t>20.11.24</a:t>
            </a:fld>
            <a:endParaRPr lang="de-DE" dirty="0"/>
          </a:p>
        </p:txBody>
      </p:sp>
      <p:sp>
        <p:nvSpPr>
          <p:cNvPr id="5" name="Fußzeilenplatzhalter 4">
            <a:extLst>
              <a:ext uri="{FF2B5EF4-FFF2-40B4-BE49-F238E27FC236}">
                <a16:creationId xmlns:a16="http://schemas.microsoft.com/office/drawing/2014/main" id="{5FC08AAF-752E-F51B-AC0D-AE83493B4C3A}"/>
              </a:ext>
            </a:extLst>
          </p:cNvPr>
          <p:cNvSpPr>
            <a:spLocks noGrp="1"/>
          </p:cNvSpPr>
          <p:nvPr>
            <p:ph type="ftr" sz="quarter" idx="11"/>
          </p:nvPr>
        </p:nvSpPr>
        <p:spPr/>
        <p:txBody>
          <a:bodyPr/>
          <a:lstStyle/>
          <a:p>
            <a:r>
              <a:rPr lang="en-US" dirty="0" err="1"/>
              <a:t>Utkucan</a:t>
            </a:r>
            <a:r>
              <a:rPr lang="en-US" dirty="0"/>
              <a:t> </a:t>
            </a:r>
            <a:r>
              <a:rPr lang="en-US" dirty="0" err="1"/>
              <a:t>Genc</a:t>
            </a:r>
            <a:endParaRPr lang="en-US" dirty="0"/>
          </a:p>
        </p:txBody>
      </p:sp>
      <p:sp>
        <p:nvSpPr>
          <p:cNvPr id="6" name="Foliennummernplatzhalter 5">
            <a:extLst>
              <a:ext uri="{FF2B5EF4-FFF2-40B4-BE49-F238E27FC236}">
                <a16:creationId xmlns:a16="http://schemas.microsoft.com/office/drawing/2014/main" id="{F59DBFA3-AF95-E2ED-2DDF-5B7FABAC0259}"/>
              </a:ext>
            </a:extLst>
          </p:cNvPr>
          <p:cNvSpPr>
            <a:spLocks noGrp="1"/>
          </p:cNvSpPr>
          <p:nvPr>
            <p:ph type="sldNum" sz="quarter" idx="12"/>
          </p:nvPr>
        </p:nvSpPr>
        <p:spPr/>
        <p:txBody>
          <a:bodyPr/>
          <a:lstStyle/>
          <a:p>
            <a:fld id="{4D01E63C-D794-4429-8564-635E6253AC5C}" type="slidenum">
              <a:rPr lang="en-US" smtClean="0"/>
              <a:pPr/>
              <a:t>39</a:t>
            </a:fld>
            <a:endParaRPr lang="en-US" dirty="0"/>
          </a:p>
        </p:txBody>
      </p:sp>
      <p:sp>
        <p:nvSpPr>
          <p:cNvPr id="25" name="TextBox 24">
            <a:extLst>
              <a:ext uri="{FF2B5EF4-FFF2-40B4-BE49-F238E27FC236}">
                <a16:creationId xmlns:a16="http://schemas.microsoft.com/office/drawing/2014/main" id="{87CD1880-3BFD-0590-520B-FA02A38F2C45}"/>
              </a:ext>
            </a:extLst>
          </p:cNvPr>
          <p:cNvSpPr txBox="1"/>
          <p:nvPr/>
        </p:nvSpPr>
        <p:spPr>
          <a:xfrm>
            <a:off x="4081694" y="5815916"/>
            <a:ext cx="1334949" cy="369332"/>
          </a:xfrm>
          <a:prstGeom prst="rect">
            <a:avLst/>
          </a:prstGeom>
          <a:noFill/>
        </p:spPr>
        <p:txBody>
          <a:bodyPr wrap="square" rtlCol="0">
            <a:spAutoFit/>
          </a:bodyPr>
          <a:lstStyle/>
          <a:p>
            <a:pPr algn="ctr"/>
            <a:r>
              <a:rPr lang="en-DE" dirty="0"/>
              <a:t>SR</a:t>
            </a:r>
          </a:p>
        </p:txBody>
      </p:sp>
      <p:sp>
        <p:nvSpPr>
          <p:cNvPr id="26" name="TextBox 25">
            <a:extLst>
              <a:ext uri="{FF2B5EF4-FFF2-40B4-BE49-F238E27FC236}">
                <a16:creationId xmlns:a16="http://schemas.microsoft.com/office/drawing/2014/main" id="{7B015B15-2F77-ED0A-3CB8-BECB16FC37DB}"/>
              </a:ext>
            </a:extLst>
          </p:cNvPr>
          <p:cNvSpPr txBox="1"/>
          <p:nvPr/>
        </p:nvSpPr>
        <p:spPr>
          <a:xfrm>
            <a:off x="6441251" y="5815243"/>
            <a:ext cx="1334949" cy="369332"/>
          </a:xfrm>
          <a:prstGeom prst="rect">
            <a:avLst/>
          </a:prstGeom>
          <a:noFill/>
        </p:spPr>
        <p:txBody>
          <a:bodyPr wrap="square" rtlCol="0">
            <a:spAutoFit/>
          </a:bodyPr>
          <a:lstStyle/>
          <a:p>
            <a:pPr algn="ctr"/>
            <a:r>
              <a:rPr lang="en-DE" dirty="0"/>
              <a:t>HR</a:t>
            </a:r>
          </a:p>
        </p:txBody>
      </p:sp>
      <p:sp>
        <p:nvSpPr>
          <p:cNvPr id="27" name="TextBox 26">
            <a:extLst>
              <a:ext uri="{FF2B5EF4-FFF2-40B4-BE49-F238E27FC236}">
                <a16:creationId xmlns:a16="http://schemas.microsoft.com/office/drawing/2014/main" id="{8BDC3AF7-401F-B969-336D-6416EA834BE8}"/>
              </a:ext>
            </a:extLst>
          </p:cNvPr>
          <p:cNvSpPr txBox="1"/>
          <p:nvPr/>
        </p:nvSpPr>
        <p:spPr>
          <a:xfrm>
            <a:off x="8731080" y="1470964"/>
            <a:ext cx="1894895" cy="1477328"/>
          </a:xfrm>
          <a:prstGeom prst="rect">
            <a:avLst/>
          </a:prstGeom>
          <a:noFill/>
        </p:spPr>
        <p:txBody>
          <a:bodyPr wrap="square" rtlCol="0">
            <a:spAutoFit/>
          </a:bodyPr>
          <a:lstStyle/>
          <a:p>
            <a:r>
              <a:rPr lang="en-DE" dirty="0"/>
              <a:t>PSNR: 29.41 dB</a:t>
            </a:r>
          </a:p>
          <a:p>
            <a:endParaRPr lang="en-DE" dirty="0"/>
          </a:p>
          <a:p>
            <a:r>
              <a:rPr lang="en-DE" dirty="0"/>
              <a:t>SSIM: 0.694</a:t>
            </a:r>
          </a:p>
          <a:p>
            <a:endParaRPr lang="en-DE" dirty="0"/>
          </a:p>
          <a:p>
            <a:r>
              <a:rPr lang="en-DE" dirty="0"/>
              <a:t>LPIPS: 0.043</a:t>
            </a:r>
          </a:p>
        </p:txBody>
      </p:sp>
      <p:grpSp>
        <p:nvGrpSpPr>
          <p:cNvPr id="12" name="Group 11">
            <a:extLst>
              <a:ext uri="{FF2B5EF4-FFF2-40B4-BE49-F238E27FC236}">
                <a16:creationId xmlns:a16="http://schemas.microsoft.com/office/drawing/2014/main" id="{9EDADDFE-511C-A4B8-427D-EB7E517E7A11}"/>
              </a:ext>
            </a:extLst>
          </p:cNvPr>
          <p:cNvGrpSpPr/>
          <p:nvPr/>
        </p:nvGrpSpPr>
        <p:grpSpPr>
          <a:xfrm>
            <a:off x="6058130" y="1159125"/>
            <a:ext cx="2077407" cy="2077407"/>
            <a:chOff x="6222429" y="1181653"/>
            <a:chExt cx="2077407" cy="2077407"/>
          </a:xfrm>
        </p:grpSpPr>
        <p:pic>
          <p:nvPicPr>
            <p:cNvPr id="13" name="Picture 12" descr="A grey circle with black background&#10;&#10;Description automatically generated">
              <a:extLst>
                <a:ext uri="{FF2B5EF4-FFF2-40B4-BE49-F238E27FC236}">
                  <a16:creationId xmlns:a16="http://schemas.microsoft.com/office/drawing/2014/main" id="{1A40ABD7-7349-11B2-C850-F1FDC9878C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429" y="1181653"/>
              <a:ext cx="2077407" cy="2077407"/>
            </a:xfrm>
            <a:prstGeom prst="rect">
              <a:avLst/>
            </a:prstGeom>
          </p:spPr>
        </p:pic>
        <p:pic>
          <p:nvPicPr>
            <p:cNvPr id="7" name="Picture 6">
              <a:extLst>
                <a:ext uri="{FF2B5EF4-FFF2-40B4-BE49-F238E27FC236}">
                  <a16:creationId xmlns:a16="http://schemas.microsoft.com/office/drawing/2014/main" id="{900AF86C-D4F3-1D22-FBAD-97FEC1AB80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3903" y="1970542"/>
              <a:ext cx="1087346" cy="1087346"/>
            </a:xfrm>
            <a:prstGeom prst="rect">
              <a:avLst/>
            </a:prstGeom>
            <a:ln w="28575">
              <a:solidFill>
                <a:srgbClr val="FF0000"/>
              </a:solidFill>
            </a:ln>
          </p:spPr>
        </p:pic>
      </p:grpSp>
      <p:sp>
        <p:nvSpPr>
          <p:cNvPr id="24" name="TextBox 23">
            <a:extLst>
              <a:ext uri="{FF2B5EF4-FFF2-40B4-BE49-F238E27FC236}">
                <a16:creationId xmlns:a16="http://schemas.microsoft.com/office/drawing/2014/main" id="{7C335598-98EB-BBDA-536D-E0CADB265881}"/>
              </a:ext>
            </a:extLst>
          </p:cNvPr>
          <p:cNvSpPr txBox="1"/>
          <p:nvPr/>
        </p:nvSpPr>
        <p:spPr>
          <a:xfrm>
            <a:off x="1557262" y="5815243"/>
            <a:ext cx="1334949" cy="369332"/>
          </a:xfrm>
          <a:prstGeom prst="rect">
            <a:avLst/>
          </a:prstGeom>
          <a:noFill/>
        </p:spPr>
        <p:txBody>
          <a:bodyPr wrap="square" rtlCol="0">
            <a:spAutoFit/>
          </a:bodyPr>
          <a:lstStyle/>
          <a:p>
            <a:pPr algn="ctr"/>
            <a:r>
              <a:rPr lang="en-DE" dirty="0"/>
              <a:t>LR</a:t>
            </a:r>
          </a:p>
        </p:txBody>
      </p:sp>
      <p:grpSp>
        <p:nvGrpSpPr>
          <p:cNvPr id="3" name="Group 2">
            <a:extLst>
              <a:ext uri="{FF2B5EF4-FFF2-40B4-BE49-F238E27FC236}">
                <a16:creationId xmlns:a16="http://schemas.microsoft.com/office/drawing/2014/main" id="{05DE2991-1AF1-224B-98D0-E25C46F8D4EF}"/>
              </a:ext>
            </a:extLst>
          </p:cNvPr>
          <p:cNvGrpSpPr/>
          <p:nvPr/>
        </p:nvGrpSpPr>
        <p:grpSpPr>
          <a:xfrm>
            <a:off x="956562" y="1181963"/>
            <a:ext cx="2476247" cy="2077394"/>
            <a:chOff x="1225793" y="1181652"/>
            <a:chExt cx="2476247" cy="2077394"/>
          </a:xfrm>
        </p:grpSpPr>
        <p:pic>
          <p:nvPicPr>
            <p:cNvPr id="8" name="Picture 7" descr="A grey circular object with a black background&#10;&#10;Description automatically generated">
              <a:extLst>
                <a:ext uri="{FF2B5EF4-FFF2-40B4-BE49-F238E27FC236}">
                  <a16:creationId xmlns:a16="http://schemas.microsoft.com/office/drawing/2014/main" id="{EC025700-6A3F-F804-47C1-397ABDC72B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4646" y="1181652"/>
              <a:ext cx="2077394" cy="2077394"/>
            </a:xfrm>
            <a:prstGeom prst="rect">
              <a:avLst/>
            </a:prstGeom>
          </p:spPr>
        </p:pic>
        <p:sp>
          <p:nvSpPr>
            <p:cNvPr id="32" name="TextBox 31">
              <a:extLst>
                <a:ext uri="{FF2B5EF4-FFF2-40B4-BE49-F238E27FC236}">
                  <a16:creationId xmlns:a16="http://schemas.microsoft.com/office/drawing/2014/main" id="{57273654-9866-4B48-F7E3-4A74C9E6EC76}"/>
                </a:ext>
              </a:extLst>
            </p:cNvPr>
            <p:cNvSpPr txBox="1"/>
            <p:nvPr/>
          </p:nvSpPr>
          <p:spPr>
            <a:xfrm>
              <a:off x="1225793" y="1455319"/>
              <a:ext cx="461665" cy="1507997"/>
            </a:xfrm>
            <a:prstGeom prst="rect">
              <a:avLst/>
            </a:prstGeom>
            <a:noFill/>
          </p:spPr>
          <p:txBody>
            <a:bodyPr vert="vert270" wrap="square" rtlCol="0" anchor="ctr">
              <a:spAutoFit/>
            </a:bodyPr>
            <a:lstStyle/>
            <a:p>
              <a:pPr algn="ctr"/>
              <a:r>
                <a:rPr lang="en-DE" dirty="0"/>
                <a:t>Old</a:t>
              </a:r>
            </a:p>
          </p:txBody>
        </p:sp>
        <p:pic>
          <p:nvPicPr>
            <p:cNvPr id="10" name="Picture 9">
              <a:extLst>
                <a:ext uri="{FF2B5EF4-FFF2-40B4-BE49-F238E27FC236}">
                  <a16:creationId xmlns:a16="http://schemas.microsoft.com/office/drawing/2014/main" id="{0F0950A2-7130-0277-7431-6D0E658160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93968" y="1970542"/>
              <a:ext cx="1087346" cy="1087346"/>
            </a:xfrm>
            <a:prstGeom prst="rect">
              <a:avLst/>
            </a:prstGeom>
            <a:ln w="28575">
              <a:solidFill>
                <a:srgbClr val="FF0000"/>
              </a:solidFill>
            </a:ln>
          </p:spPr>
        </p:pic>
      </p:grpSp>
      <p:grpSp>
        <p:nvGrpSpPr>
          <p:cNvPr id="9" name="Group 8">
            <a:extLst>
              <a:ext uri="{FF2B5EF4-FFF2-40B4-BE49-F238E27FC236}">
                <a16:creationId xmlns:a16="http://schemas.microsoft.com/office/drawing/2014/main" id="{7DA51D55-B6AD-839D-2B46-59E93A68ECE2}"/>
              </a:ext>
            </a:extLst>
          </p:cNvPr>
          <p:cNvGrpSpPr/>
          <p:nvPr/>
        </p:nvGrpSpPr>
        <p:grpSpPr>
          <a:xfrm>
            <a:off x="3710472" y="1190132"/>
            <a:ext cx="2077395" cy="2077395"/>
            <a:chOff x="3923538" y="1181652"/>
            <a:chExt cx="2077395" cy="2077395"/>
          </a:xfrm>
        </p:grpSpPr>
        <p:pic>
          <p:nvPicPr>
            <p:cNvPr id="11" name="Picture 10" descr="A grey object with a black background&#10;&#10;Description automatically generated">
              <a:extLst>
                <a:ext uri="{FF2B5EF4-FFF2-40B4-BE49-F238E27FC236}">
                  <a16:creationId xmlns:a16="http://schemas.microsoft.com/office/drawing/2014/main" id="{07ACBA7F-6BA7-9006-DF93-3C3F74EC7E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23538" y="1181652"/>
              <a:ext cx="2077395" cy="2077395"/>
            </a:xfrm>
            <a:prstGeom prst="rect">
              <a:avLst/>
            </a:prstGeom>
          </p:spPr>
        </p:pic>
        <p:pic>
          <p:nvPicPr>
            <p:cNvPr id="14" name="Picture 13">
              <a:extLst>
                <a:ext uri="{FF2B5EF4-FFF2-40B4-BE49-F238E27FC236}">
                  <a16:creationId xmlns:a16="http://schemas.microsoft.com/office/drawing/2014/main" id="{83851DB9-E965-71C9-6A05-800116E57B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66961" y="1970542"/>
              <a:ext cx="1087346" cy="1087346"/>
            </a:xfrm>
            <a:prstGeom prst="rect">
              <a:avLst/>
            </a:prstGeom>
            <a:ln w="28575">
              <a:solidFill>
                <a:srgbClr val="FF0000"/>
              </a:solidFill>
            </a:ln>
          </p:spPr>
        </p:pic>
      </p:grpSp>
      <p:sp>
        <p:nvSpPr>
          <p:cNvPr id="33" name="TextBox 32">
            <a:extLst>
              <a:ext uri="{FF2B5EF4-FFF2-40B4-BE49-F238E27FC236}">
                <a16:creationId xmlns:a16="http://schemas.microsoft.com/office/drawing/2014/main" id="{BDBFFEF4-F5DC-6153-414F-81058894D020}"/>
              </a:ext>
            </a:extLst>
          </p:cNvPr>
          <p:cNvSpPr txBox="1"/>
          <p:nvPr/>
        </p:nvSpPr>
        <p:spPr>
          <a:xfrm>
            <a:off x="1187394" y="782327"/>
            <a:ext cx="1246840" cy="369332"/>
          </a:xfrm>
          <a:prstGeom prst="rect">
            <a:avLst/>
          </a:prstGeom>
          <a:noFill/>
        </p:spPr>
        <p:txBody>
          <a:bodyPr vert="horz" wrap="square" rtlCol="0">
            <a:spAutoFit/>
          </a:bodyPr>
          <a:lstStyle/>
          <a:p>
            <a:pPr algn="ctr"/>
            <a:r>
              <a:rPr lang="en-DE" dirty="0">
                <a:solidFill>
                  <a:srgbClr val="FF0000"/>
                </a:solidFill>
              </a:rPr>
              <a:t>{128,</a:t>
            </a:r>
            <a:r>
              <a:rPr lang="en-DE" dirty="0">
                <a:solidFill>
                  <a:srgbClr val="FF0000"/>
                </a:solidFill>
                <a:sym typeface="Wingdings" pitchFamily="2" charset="2"/>
              </a:rPr>
              <a:t>128}</a:t>
            </a:r>
            <a:endParaRPr lang="en-DE" dirty="0">
              <a:solidFill>
                <a:srgbClr val="FF0000"/>
              </a:solidFill>
            </a:endParaRPr>
          </a:p>
        </p:txBody>
      </p:sp>
      <p:pic>
        <p:nvPicPr>
          <p:cNvPr id="21" name="Picture 20">
            <a:extLst>
              <a:ext uri="{FF2B5EF4-FFF2-40B4-BE49-F238E27FC236}">
                <a16:creationId xmlns:a16="http://schemas.microsoft.com/office/drawing/2014/main" id="{B3FA94DE-AF8D-8D26-B7A3-87BFF78E479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06773" y="3650472"/>
            <a:ext cx="2077393" cy="2077393"/>
          </a:xfrm>
          <a:prstGeom prst="rect">
            <a:avLst/>
          </a:prstGeom>
        </p:spPr>
      </p:pic>
      <p:pic>
        <p:nvPicPr>
          <p:cNvPr id="35" name="Picture 34">
            <a:extLst>
              <a:ext uri="{FF2B5EF4-FFF2-40B4-BE49-F238E27FC236}">
                <a16:creationId xmlns:a16="http://schemas.microsoft.com/office/drawing/2014/main" id="{72312282-67AA-6C04-1236-D87DEE9FC865}"/>
              </a:ext>
            </a:extLst>
          </p:cNvPr>
          <p:cNvPicPr>
            <a:picLocks noChangeAspect="1"/>
          </p:cNvPicPr>
          <p:nvPr/>
        </p:nvPicPr>
        <p:blipFill>
          <a:blip r:embed="rId9">
            <a:extLst>
              <a:ext uri="{28A0092B-C50C-407E-A947-70E740481C1C}">
                <a14:useLocalDpi xmlns:a14="http://schemas.microsoft.com/office/drawing/2010/main" val="0"/>
              </a:ext>
            </a:extLst>
          </a:blip>
          <a:srcRect l="48476" t="41111" r="23558" b="30025"/>
          <a:stretch/>
        </p:blipFill>
        <p:spPr>
          <a:xfrm>
            <a:off x="4553895" y="4386486"/>
            <a:ext cx="1124619" cy="1160786"/>
          </a:xfrm>
          <a:prstGeom prst="rect">
            <a:avLst/>
          </a:prstGeom>
          <a:ln w="28575">
            <a:solidFill>
              <a:srgbClr val="FF0000"/>
            </a:solidFill>
          </a:ln>
        </p:spPr>
      </p:pic>
      <p:sp>
        <p:nvSpPr>
          <p:cNvPr id="36" name="TextBox 35">
            <a:extLst>
              <a:ext uri="{FF2B5EF4-FFF2-40B4-BE49-F238E27FC236}">
                <a16:creationId xmlns:a16="http://schemas.microsoft.com/office/drawing/2014/main" id="{E3EF5687-31C4-22AB-B217-318A76C3DDC4}"/>
              </a:ext>
            </a:extLst>
          </p:cNvPr>
          <p:cNvSpPr txBox="1"/>
          <p:nvPr/>
        </p:nvSpPr>
        <p:spPr>
          <a:xfrm>
            <a:off x="8731081" y="3950497"/>
            <a:ext cx="1894895" cy="1477328"/>
          </a:xfrm>
          <a:prstGeom prst="rect">
            <a:avLst/>
          </a:prstGeom>
          <a:noFill/>
        </p:spPr>
        <p:txBody>
          <a:bodyPr wrap="square" rtlCol="0">
            <a:spAutoFit/>
          </a:bodyPr>
          <a:lstStyle/>
          <a:p>
            <a:r>
              <a:rPr lang="en-DE" dirty="0"/>
              <a:t>PSNR: 42.47 dB</a:t>
            </a:r>
          </a:p>
          <a:p>
            <a:endParaRPr lang="en-DE" dirty="0"/>
          </a:p>
          <a:p>
            <a:r>
              <a:rPr lang="en-DE" dirty="0"/>
              <a:t>SSIM: 0.980</a:t>
            </a:r>
          </a:p>
          <a:p>
            <a:endParaRPr lang="en-DE" dirty="0"/>
          </a:p>
          <a:p>
            <a:r>
              <a:rPr lang="en-DE" dirty="0"/>
              <a:t>LPIPS: 0.0027</a:t>
            </a:r>
          </a:p>
        </p:txBody>
      </p:sp>
      <p:grpSp>
        <p:nvGrpSpPr>
          <p:cNvPr id="37" name="Group 36">
            <a:extLst>
              <a:ext uri="{FF2B5EF4-FFF2-40B4-BE49-F238E27FC236}">
                <a16:creationId xmlns:a16="http://schemas.microsoft.com/office/drawing/2014/main" id="{E8ABEBFB-A9C9-3B73-7196-52CA496D20FE}"/>
              </a:ext>
            </a:extLst>
          </p:cNvPr>
          <p:cNvGrpSpPr/>
          <p:nvPr/>
        </p:nvGrpSpPr>
        <p:grpSpPr>
          <a:xfrm>
            <a:off x="956562" y="3662255"/>
            <a:ext cx="2476247" cy="2077394"/>
            <a:chOff x="1225793" y="1181652"/>
            <a:chExt cx="2476247" cy="2077394"/>
          </a:xfrm>
        </p:grpSpPr>
        <p:pic>
          <p:nvPicPr>
            <p:cNvPr id="38" name="Picture 37" descr="A grey circular object with a black background&#10;&#10;Description automatically generated">
              <a:extLst>
                <a:ext uri="{FF2B5EF4-FFF2-40B4-BE49-F238E27FC236}">
                  <a16:creationId xmlns:a16="http://schemas.microsoft.com/office/drawing/2014/main" id="{0AE4761B-8530-48FE-BCEC-BB994B58FE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4646" y="1181652"/>
              <a:ext cx="2077394" cy="2077394"/>
            </a:xfrm>
            <a:prstGeom prst="rect">
              <a:avLst/>
            </a:prstGeom>
          </p:spPr>
        </p:pic>
        <p:sp>
          <p:nvSpPr>
            <p:cNvPr id="39" name="TextBox 38">
              <a:extLst>
                <a:ext uri="{FF2B5EF4-FFF2-40B4-BE49-F238E27FC236}">
                  <a16:creationId xmlns:a16="http://schemas.microsoft.com/office/drawing/2014/main" id="{00EB7CA6-A7C3-37E6-526B-F21AA715635D}"/>
                </a:ext>
              </a:extLst>
            </p:cNvPr>
            <p:cNvSpPr txBox="1"/>
            <p:nvPr/>
          </p:nvSpPr>
          <p:spPr>
            <a:xfrm>
              <a:off x="1225793" y="1455319"/>
              <a:ext cx="461665" cy="1507997"/>
            </a:xfrm>
            <a:prstGeom prst="rect">
              <a:avLst/>
            </a:prstGeom>
            <a:noFill/>
          </p:spPr>
          <p:txBody>
            <a:bodyPr vert="vert270" wrap="square" rtlCol="0" anchor="ctr">
              <a:spAutoFit/>
            </a:bodyPr>
            <a:lstStyle/>
            <a:p>
              <a:pPr algn="ctr"/>
              <a:r>
                <a:rPr lang="en-DE" dirty="0"/>
                <a:t>New</a:t>
              </a:r>
            </a:p>
          </p:txBody>
        </p:sp>
        <p:pic>
          <p:nvPicPr>
            <p:cNvPr id="40" name="Picture 39">
              <a:extLst>
                <a:ext uri="{FF2B5EF4-FFF2-40B4-BE49-F238E27FC236}">
                  <a16:creationId xmlns:a16="http://schemas.microsoft.com/office/drawing/2014/main" id="{EEFD66E6-1C83-4879-8949-22D7B7A720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93968" y="1970542"/>
              <a:ext cx="1087346" cy="1087346"/>
            </a:xfrm>
            <a:prstGeom prst="rect">
              <a:avLst/>
            </a:prstGeom>
            <a:ln w="28575">
              <a:solidFill>
                <a:srgbClr val="FF0000"/>
              </a:solidFill>
            </a:ln>
          </p:spPr>
        </p:pic>
      </p:grpSp>
      <p:grpSp>
        <p:nvGrpSpPr>
          <p:cNvPr id="41" name="Group 40">
            <a:extLst>
              <a:ext uri="{FF2B5EF4-FFF2-40B4-BE49-F238E27FC236}">
                <a16:creationId xmlns:a16="http://schemas.microsoft.com/office/drawing/2014/main" id="{74274386-62F6-27C5-C71E-ADE055733C84}"/>
              </a:ext>
            </a:extLst>
          </p:cNvPr>
          <p:cNvGrpSpPr/>
          <p:nvPr/>
        </p:nvGrpSpPr>
        <p:grpSpPr>
          <a:xfrm>
            <a:off x="6058130" y="3650458"/>
            <a:ext cx="2077407" cy="2077407"/>
            <a:chOff x="6222429" y="1181653"/>
            <a:chExt cx="2077407" cy="2077407"/>
          </a:xfrm>
        </p:grpSpPr>
        <p:pic>
          <p:nvPicPr>
            <p:cNvPr id="42" name="Picture 41" descr="A grey circle with black background&#10;&#10;Description automatically generated">
              <a:extLst>
                <a:ext uri="{FF2B5EF4-FFF2-40B4-BE49-F238E27FC236}">
                  <a16:creationId xmlns:a16="http://schemas.microsoft.com/office/drawing/2014/main" id="{716DE989-4A5A-6592-38BF-591ED2383B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429" y="1181653"/>
              <a:ext cx="2077407" cy="2077407"/>
            </a:xfrm>
            <a:prstGeom prst="rect">
              <a:avLst/>
            </a:prstGeom>
          </p:spPr>
        </p:pic>
        <p:pic>
          <p:nvPicPr>
            <p:cNvPr id="43" name="Picture 42">
              <a:extLst>
                <a:ext uri="{FF2B5EF4-FFF2-40B4-BE49-F238E27FC236}">
                  <a16:creationId xmlns:a16="http://schemas.microsoft.com/office/drawing/2014/main" id="{3834EDF3-4286-5B75-FB85-8642CF42BE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3903" y="1970542"/>
              <a:ext cx="1087346" cy="1087346"/>
            </a:xfrm>
            <a:prstGeom prst="rect">
              <a:avLst/>
            </a:prstGeom>
            <a:ln w="28575">
              <a:solidFill>
                <a:srgbClr val="FF0000"/>
              </a:solidFill>
            </a:ln>
          </p:spPr>
        </p:pic>
      </p:grpSp>
    </p:spTree>
    <p:extLst>
      <p:ext uri="{BB962C8B-B14F-4D97-AF65-F5344CB8AC3E}">
        <p14:creationId xmlns:p14="http://schemas.microsoft.com/office/powerpoint/2010/main" val="1658355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5A403-F265-9A9C-3454-82D41E601B4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FFD7992-AAC8-85CF-BDD1-EA395D8E5BFC}"/>
              </a:ext>
            </a:extLst>
          </p:cNvPr>
          <p:cNvSpPr>
            <a:spLocks noGrp="1"/>
          </p:cNvSpPr>
          <p:nvPr>
            <p:ph type="title"/>
          </p:nvPr>
        </p:nvSpPr>
        <p:spPr/>
        <p:txBody>
          <a:bodyPr/>
          <a:lstStyle/>
          <a:p>
            <a:r>
              <a:rPr lang="en-GB" dirty="0"/>
              <a:t>Agenda</a:t>
            </a:r>
          </a:p>
        </p:txBody>
      </p:sp>
      <p:sp>
        <p:nvSpPr>
          <p:cNvPr id="4" name="Datumsplatzhalter 3">
            <a:extLst>
              <a:ext uri="{FF2B5EF4-FFF2-40B4-BE49-F238E27FC236}">
                <a16:creationId xmlns:a16="http://schemas.microsoft.com/office/drawing/2014/main" id="{6D402A99-0D07-1844-FE30-06111913554C}"/>
              </a:ext>
            </a:extLst>
          </p:cNvPr>
          <p:cNvSpPr>
            <a:spLocks noGrp="1"/>
          </p:cNvSpPr>
          <p:nvPr>
            <p:ph type="dt" sz="half" idx="10"/>
          </p:nvPr>
        </p:nvSpPr>
        <p:spPr/>
        <p:txBody>
          <a:bodyPr/>
          <a:lstStyle/>
          <a:p>
            <a:pPr algn="l"/>
            <a:fld id="{F887C18F-21B2-48B8-9586-9343C0AE58EE}" type="datetime1">
              <a:rPr lang="de-DE" smtClean="0"/>
              <a:t>20.11.24</a:t>
            </a:fld>
            <a:endParaRPr lang="de-DE" dirty="0"/>
          </a:p>
        </p:txBody>
      </p:sp>
      <p:sp>
        <p:nvSpPr>
          <p:cNvPr id="5" name="Fußzeilenplatzhalter 4">
            <a:extLst>
              <a:ext uri="{FF2B5EF4-FFF2-40B4-BE49-F238E27FC236}">
                <a16:creationId xmlns:a16="http://schemas.microsoft.com/office/drawing/2014/main" id="{E4699B25-80AF-A820-9A1B-DC2DA0581512}"/>
              </a:ext>
            </a:extLst>
          </p:cNvPr>
          <p:cNvSpPr>
            <a:spLocks noGrp="1"/>
          </p:cNvSpPr>
          <p:nvPr>
            <p:ph type="ftr" sz="quarter" idx="11"/>
          </p:nvPr>
        </p:nvSpPr>
        <p:spPr/>
        <p:txBody>
          <a:bodyPr/>
          <a:lstStyle/>
          <a:p>
            <a:r>
              <a:rPr lang="en-US" dirty="0" err="1"/>
              <a:t>Utkucan</a:t>
            </a:r>
            <a:r>
              <a:rPr lang="en-US" dirty="0"/>
              <a:t> </a:t>
            </a:r>
            <a:r>
              <a:rPr lang="en-US" dirty="0" err="1"/>
              <a:t>Genc</a:t>
            </a:r>
            <a:endParaRPr lang="en-US" dirty="0"/>
          </a:p>
        </p:txBody>
      </p:sp>
      <p:sp>
        <p:nvSpPr>
          <p:cNvPr id="6" name="Foliennummernplatzhalter 5">
            <a:extLst>
              <a:ext uri="{FF2B5EF4-FFF2-40B4-BE49-F238E27FC236}">
                <a16:creationId xmlns:a16="http://schemas.microsoft.com/office/drawing/2014/main" id="{0E45A46F-D6A7-5E53-FB90-1AE6EFF8176B}"/>
              </a:ext>
            </a:extLst>
          </p:cNvPr>
          <p:cNvSpPr>
            <a:spLocks noGrp="1"/>
          </p:cNvSpPr>
          <p:nvPr>
            <p:ph type="sldNum" sz="quarter" idx="12"/>
          </p:nvPr>
        </p:nvSpPr>
        <p:spPr/>
        <p:txBody>
          <a:bodyPr/>
          <a:lstStyle/>
          <a:p>
            <a:fld id="{4D01E63C-D794-4429-8564-635E6253AC5C}" type="slidenum">
              <a:rPr lang="en-US" smtClean="0"/>
              <a:pPr/>
              <a:t>4</a:t>
            </a:fld>
            <a:endParaRPr lang="en-US" dirty="0"/>
          </a:p>
        </p:txBody>
      </p:sp>
      <p:grpSp>
        <p:nvGrpSpPr>
          <p:cNvPr id="14" name="Group 13">
            <a:extLst>
              <a:ext uri="{FF2B5EF4-FFF2-40B4-BE49-F238E27FC236}">
                <a16:creationId xmlns:a16="http://schemas.microsoft.com/office/drawing/2014/main" id="{9F07EA93-47DE-A09D-E751-4E119E7A893F}"/>
              </a:ext>
            </a:extLst>
          </p:cNvPr>
          <p:cNvGrpSpPr/>
          <p:nvPr/>
        </p:nvGrpSpPr>
        <p:grpSpPr>
          <a:xfrm>
            <a:off x="2146382" y="745200"/>
            <a:ext cx="8126942" cy="5417961"/>
            <a:chOff x="2146382" y="745200"/>
            <a:chExt cx="8126942" cy="5417961"/>
          </a:xfrm>
        </p:grpSpPr>
        <p:graphicFrame>
          <p:nvGraphicFramePr>
            <p:cNvPr id="3" name="Diagram 2">
              <a:extLst>
                <a:ext uri="{FF2B5EF4-FFF2-40B4-BE49-F238E27FC236}">
                  <a16:creationId xmlns:a16="http://schemas.microsoft.com/office/drawing/2014/main" id="{8584D60C-D4C8-B160-A492-8D300303CAE4}"/>
                </a:ext>
              </a:extLst>
            </p:cNvPr>
            <p:cNvGraphicFramePr/>
            <p:nvPr>
              <p:extLst>
                <p:ext uri="{D42A27DB-BD31-4B8C-83A1-F6EECF244321}">
                  <p14:modId xmlns:p14="http://schemas.microsoft.com/office/powerpoint/2010/main" val="1736605841"/>
                </p:ext>
              </p:extLst>
            </p:nvPr>
          </p:nvGraphicFramePr>
          <p:xfrm>
            <a:off x="2146382" y="745200"/>
            <a:ext cx="8126942" cy="5417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C158C885-D58F-F263-E913-966B2AF6902D}"/>
                </a:ext>
              </a:extLst>
            </p:cNvPr>
            <p:cNvSpPr txBox="1"/>
            <p:nvPr/>
          </p:nvSpPr>
          <p:spPr>
            <a:xfrm>
              <a:off x="2988003" y="1890448"/>
              <a:ext cx="123059" cy="523220"/>
            </a:xfrm>
            <a:prstGeom prst="rect">
              <a:avLst/>
            </a:prstGeom>
            <a:noFill/>
          </p:spPr>
          <p:txBody>
            <a:bodyPr wrap="square" rtlCol="0" anchor="ctr">
              <a:spAutoFit/>
            </a:bodyPr>
            <a:lstStyle/>
            <a:p>
              <a:pPr algn="ctr"/>
              <a:r>
                <a:rPr lang="en-DE" sz="2800" dirty="0"/>
                <a:t>2</a:t>
              </a:r>
            </a:p>
          </p:txBody>
        </p:sp>
        <p:sp>
          <p:nvSpPr>
            <p:cNvPr id="9" name="TextBox 8">
              <a:extLst>
                <a:ext uri="{FF2B5EF4-FFF2-40B4-BE49-F238E27FC236}">
                  <a16:creationId xmlns:a16="http://schemas.microsoft.com/office/drawing/2014/main" id="{4504F12D-BA18-5FEB-AD65-C9A665F15053}"/>
                </a:ext>
              </a:extLst>
            </p:cNvPr>
            <p:cNvSpPr txBox="1"/>
            <p:nvPr/>
          </p:nvSpPr>
          <p:spPr>
            <a:xfrm>
              <a:off x="2509782" y="1056214"/>
              <a:ext cx="123059" cy="523220"/>
            </a:xfrm>
            <a:prstGeom prst="rect">
              <a:avLst/>
            </a:prstGeom>
            <a:noFill/>
          </p:spPr>
          <p:txBody>
            <a:bodyPr wrap="square" rtlCol="0" anchor="ctr">
              <a:spAutoFit/>
            </a:bodyPr>
            <a:lstStyle/>
            <a:p>
              <a:pPr algn="ctr"/>
              <a:r>
                <a:rPr lang="en-DE" sz="2800" dirty="0"/>
                <a:t>1</a:t>
              </a:r>
            </a:p>
          </p:txBody>
        </p:sp>
        <p:sp>
          <p:nvSpPr>
            <p:cNvPr id="10" name="TextBox 9">
              <a:extLst>
                <a:ext uri="{FF2B5EF4-FFF2-40B4-BE49-F238E27FC236}">
                  <a16:creationId xmlns:a16="http://schemas.microsoft.com/office/drawing/2014/main" id="{B033614C-FE49-7A1A-4A19-D9A222BD6AC1}"/>
                </a:ext>
              </a:extLst>
            </p:cNvPr>
            <p:cNvSpPr txBox="1"/>
            <p:nvPr/>
          </p:nvSpPr>
          <p:spPr>
            <a:xfrm>
              <a:off x="3213975" y="2764734"/>
              <a:ext cx="123059" cy="523220"/>
            </a:xfrm>
            <a:prstGeom prst="rect">
              <a:avLst/>
            </a:prstGeom>
            <a:noFill/>
          </p:spPr>
          <p:txBody>
            <a:bodyPr wrap="square" rtlCol="0" anchor="ctr">
              <a:spAutoFit/>
            </a:bodyPr>
            <a:lstStyle/>
            <a:p>
              <a:pPr algn="ctr"/>
              <a:r>
                <a:rPr lang="en-DE" sz="2800" dirty="0"/>
                <a:t>3</a:t>
              </a:r>
            </a:p>
          </p:txBody>
        </p:sp>
        <p:sp>
          <p:nvSpPr>
            <p:cNvPr id="11" name="TextBox 10">
              <a:extLst>
                <a:ext uri="{FF2B5EF4-FFF2-40B4-BE49-F238E27FC236}">
                  <a16:creationId xmlns:a16="http://schemas.microsoft.com/office/drawing/2014/main" id="{9B1A7C2C-958A-97E6-0662-9A3CA3E6C778}"/>
                </a:ext>
              </a:extLst>
            </p:cNvPr>
            <p:cNvSpPr txBox="1"/>
            <p:nvPr/>
          </p:nvSpPr>
          <p:spPr>
            <a:xfrm>
              <a:off x="3232805" y="3650930"/>
              <a:ext cx="123059" cy="523220"/>
            </a:xfrm>
            <a:prstGeom prst="rect">
              <a:avLst/>
            </a:prstGeom>
            <a:noFill/>
          </p:spPr>
          <p:txBody>
            <a:bodyPr wrap="square" rtlCol="0" anchor="ctr">
              <a:spAutoFit/>
            </a:bodyPr>
            <a:lstStyle/>
            <a:p>
              <a:pPr algn="ctr"/>
              <a:r>
                <a:rPr lang="en-DE" sz="2800" dirty="0"/>
                <a:t>4</a:t>
              </a:r>
            </a:p>
          </p:txBody>
        </p:sp>
        <p:sp>
          <p:nvSpPr>
            <p:cNvPr id="12" name="TextBox 11">
              <a:extLst>
                <a:ext uri="{FF2B5EF4-FFF2-40B4-BE49-F238E27FC236}">
                  <a16:creationId xmlns:a16="http://schemas.microsoft.com/office/drawing/2014/main" id="{235F8EFD-5E33-AC0E-FC36-BB13B31D7037}"/>
                </a:ext>
              </a:extLst>
            </p:cNvPr>
            <p:cNvSpPr txBox="1"/>
            <p:nvPr/>
          </p:nvSpPr>
          <p:spPr>
            <a:xfrm>
              <a:off x="2988003" y="4444333"/>
              <a:ext cx="123059" cy="523220"/>
            </a:xfrm>
            <a:prstGeom prst="rect">
              <a:avLst/>
            </a:prstGeom>
            <a:noFill/>
          </p:spPr>
          <p:txBody>
            <a:bodyPr wrap="square" rtlCol="0" anchor="ctr">
              <a:spAutoFit/>
            </a:bodyPr>
            <a:lstStyle/>
            <a:p>
              <a:pPr algn="ctr"/>
              <a:r>
                <a:rPr lang="en-DE" sz="2800" dirty="0"/>
                <a:t>5</a:t>
              </a:r>
            </a:p>
          </p:txBody>
        </p:sp>
        <p:sp>
          <p:nvSpPr>
            <p:cNvPr id="13" name="TextBox 12">
              <a:extLst>
                <a:ext uri="{FF2B5EF4-FFF2-40B4-BE49-F238E27FC236}">
                  <a16:creationId xmlns:a16="http://schemas.microsoft.com/office/drawing/2014/main" id="{7CC2BE1E-CFAC-D1BD-5AC1-A07B2F57E231}"/>
                </a:ext>
              </a:extLst>
            </p:cNvPr>
            <p:cNvSpPr txBox="1"/>
            <p:nvPr/>
          </p:nvSpPr>
          <p:spPr>
            <a:xfrm>
              <a:off x="2509781" y="5352139"/>
              <a:ext cx="123059" cy="523220"/>
            </a:xfrm>
            <a:prstGeom prst="rect">
              <a:avLst/>
            </a:prstGeom>
            <a:noFill/>
          </p:spPr>
          <p:txBody>
            <a:bodyPr wrap="square" rtlCol="0" anchor="ctr">
              <a:spAutoFit/>
            </a:bodyPr>
            <a:lstStyle/>
            <a:p>
              <a:pPr algn="ctr"/>
              <a:r>
                <a:rPr lang="en-DE" sz="2800" dirty="0"/>
                <a:t>6</a:t>
              </a:r>
            </a:p>
          </p:txBody>
        </p:sp>
      </p:grpSp>
    </p:spTree>
    <p:extLst>
      <p:ext uri="{BB962C8B-B14F-4D97-AF65-F5344CB8AC3E}">
        <p14:creationId xmlns:p14="http://schemas.microsoft.com/office/powerpoint/2010/main" val="29541510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42AA9-75C7-674F-7E05-2C1C9E4BE42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AF64DDD-5B88-2F51-41B6-2C8D0F99256E}"/>
              </a:ext>
            </a:extLst>
          </p:cNvPr>
          <p:cNvSpPr>
            <a:spLocks noGrp="1"/>
          </p:cNvSpPr>
          <p:nvPr>
            <p:ph type="title"/>
          </p:nvPr>
        </p:nvSpPr>
        <p:spPr/>
        <p:txBody>
          <a:bodyPr/>
          <a:lstStyle/>
          <a:p>
            <a:r>
              <a:rPr lang="de-DE" dirty="0" err="1"/>
              <a:t>Improvements</a:t>
            </a:r>
            <a:r>
              <a:rPr lang="de-DE" dirty="0"/>
              <a:t> – </a:t>
            </a:r>
            <a:r>
              <a:rPr lang="de-DE" dirty="0" err="1"/>
              <a:t>Results</a:t>
            </a:r>
            <a:r>
              <a:rPr lang="de-DE" dirty="0"/>
              <a:t> (LIB-TXTM N2F)</a:t>
            </a:r>
          </a:p>
        </p:txBody>
      </p:sp>
      <p:sp>
        <p:nvSpPr>
          <p:cNvPr id="4" name="Datumsplatzhalter 3">
            <a:extLst>
              <a:ext uri="{FF2B5EF4-FFF2-40B4-BE49-F238E27FC236}">
                <a16:creationId xmlns:a16="http://schemas.microsoft.com/office/drawing/2014/main" id="{C8EDB47F-66E4-3165-689E-4F8D701E77C1}"/>
              </a:ext>
            </a:extLst>
          </p:cNvPr>
          <p:cNvSpPr>
            <a:spLocks noGrp="1"/>
          </p:cNvSpPr>
          <p:nvPr>
            <p:ph type="dt" sz="half" idx="10"/>
          </p:nvPr>
        </p:nvSpPr>
        <p:spPr/>
        <p:txBody>
          <a:bodyPr/>
          <a:lstStyle/>
          <a:p>
            <a:pPr algn="l"/>
            <a:fld id="{F887C18F-21B2-48B8-9586-9343C0AE58EE}" type="datetime1">
              <a:rPr lang="de-DE" smtClean="0"/>
              <a:t>20.11.24</a:t>
            </a:fld>
            <a:endParaRPr lang="de-DE" dirty="0"/>
          </a:p>
        </p:txBody>
      </p:sp>
      <p:sp>
        <p:nvSpPr>
          <p:cNvPr id="5" name="Fußzeilenplatzhalter 4">
            <a:extLst>
              <a:ext uri="{FF2B5EF4-FFF2-40B4-BE49-F238E27FC236}">
                <a16:creationId xmlns:a16="http://schemas.microsoft.com/office/drawing/2014/main" id="{DC46FB86-6152-DA28-A67D-BA95A409295B}"/>
              </a:ext>
            </a:extLst>
          </p:cNvPr>
          <p:cNvSpPr>
            <a:spLocks noGrp="1"/>
          </p:cNvSpPr>
          <p:nvPr>
            <p:ph type="ftr" sz="quarter" idx="11"/>
          </p:nvPr>
        </p:nvSpPr>
        <p:spPr/>
        <p:txBody>
          <a:bodyPr/>
          <a:lstStyle/>
          <a:p>
            <a:r>
              <a:rPr lang="en-US" dirty="0" err="1"/>
              <a:t>Utkucan</a:t>
            </a:r>
            <a:r>
              <a:rPr lang="en-US" dirty="0"/>
              <a:t> </a:t>
            </a:r>
            <a:r>
              <a:rPr lang="en-US" dirty="0" err="1"/>
              <a:t>Genc</a:t>
            </a:r>
            <a:endParaRPr lang="en-US" dirty="0"/>
          </a:p>
        </p:txBody>
      </p:sp>
      <p:sp>
        <p:nvSpPr>
          <p:cNvPr id="6" name="Foliennummernplatzhalter 5">
            <a:extLst>
              <a:ext uri="{FF2B5EF4-FFF2-40B4-BE49-F238E27FC236}">
                <a16:creationId xmlns:a16="http://schemas.microsoft.com/office/drawing/2014/main" id="{2FFB96B9-2210-B9AA-4C4C-2AB937734E9A}"/>
              </a:ext>
            </a:extLst>
          </p:cNvPr>
          <p:cNvSpPr>
            <a:spLocks noGrp="1"/>
          </p:cNvSpPr>
          <p:nvPr>
            <p:ph type="sldNum" sz="quarter" idx="12"/>
          </p:nvPr>
        </p:nvSpPr>
        <p:spPr/>
        <p:txBody>
          <a:bodyPr/>
          <a:lstStyle/>
          <a:p>
            <a:fld id="{4D01E63C-D794-4429-8564-635E6253AC5C}" type="slidenum">
              <a:rPr lang="en-US" smtClean="0"/>
              <a:pPr/>
              <a:t>40</a:t>
            </a:fld>
            <a:endParaRPr lang="en-US" dirty="0"/>
          </a:p>
        </p:txBody>
      </p:sp>
      <p:sp>
        <p:nvSpPr>
          <p:cNvPr id="24" name="TextBox 23">
            <a:extLst>
              <a:ext uri="{FF2B5EF4-FFF2-40B4-BE49-F238E27FC236}">
                <a16:creationId xmlns:a16="http://schemas.microsoft.com/office/drawing/2014/main" id="{0FDF5EFC-CFD6-41A4-D658-16D29A4A7B5C}"/>
              </a:ext>
            </a:extLst>
          </p:cNvPr>
          <p:cNvSpPr txBox="1"/>
          <p:nvPr/>
        </p:nvSpPr>
        <p:spPr>
          <a:xfrm>
            <a:off x="2015619" y="5737575"/>
            <a:ext cx="1334949" cy="369332"/>
          </a:xfrm>
          <a:prstGeom prst="rect">
            <a:avLst/>
          </a:prstGeom>
          <a:noFill/>
        </p:spPr>
        <p:txBody>
          <a:bodyPr wrap="square" rtlCol="0">
            <a:spAutoFit/>
          </a:bodyPr>
          <a:lstStyle/>
          <a:p>
            <a:pPr algn="ctr"/>
            <a:r>
              <a:rPr lang="en-DE" dirty="0"/>
              <a:t>LR</a:t>
            </a:r>
          </a:p>
        </p:txBody>
      </p:sp>
      <p:sp>
        <p:nvSpPr>
          <p:cNvPr id="25" name="TextBox 24">
            <a:extLst>
              <a:ext uri="{FF2B5EF4-FFF2-40B4-BE49-F238E27FC236}">
                <a16:creationId xmlns:a16="http://schemas.microsoft.com/office/drawing/2014/main" id="{970CF410-915B-24F8-A408-0AD8DBDD34CA}"/>
              </a:ext>
            </a:extLst>
          </p:cNvPr>
          <p:cNvSpPr txBox="1"/>
          <p:nvPr/>
        </p:nvSpPr>
        <p:spPr>
          <a:xfrm>
            <a:off x="4378942" y="5740112"/>
            <a:ext cx="1334949" cy="369332"/>
          </a:xfrm>
          <a:prstGeom prst="rect">
            <a:avLst/>
          </a:prstGeom>
          <a:noFill/>
        </p:spPr>
        <p:txBody>
          <a:bodyPr wrap="square" rtlCol="0">
            <a:spAutoFit/>
          </a:bodyPr>
          <a:lstStyle/>
          <a:p>
            <a:pPr algn="ctr"/>
            <a:r>
              <a:rPr lang="en-DE" dirty="0"/>
              <a:t>SR</a:t>
            </a:r>
          </a:p>
        </p:txBody>
      </p:sp>
      <p:sp>
        <p:nvSpPr>
          <p:cNvPr id="26" name="TextBox 25">
            <a:extLst>
              <a:ext uri="{FF2B5EF4-FFF2-40B4-BE49-F238E27FC236}">
                <a16:creationId xmlns:a16="http://schemas.microsoft.com/office/drawing/2014/main" id="{52ED59A8-5591-A388-FB4F-6675483EAF7F}"/>
              </a:ext>
            </a:extLst>
          </p:cNvPr>
          <p:cNvSpPr txBox="1"/>
          <p:nvPr/>
        </p:nvSpPr>
        <p:spPr>
          <a:xfrm>
            <a:off x="6677833" y="5737575"/>
            <a:ext cx="1334949" cy="369332"/>
          </a:xfrm>
          <a:prstGeom prst="rect">
            <a:avLst/>
          </a:prstGeom>
          <a:noFill/>
        </p:spPr>
        <p:txBody>
          <a:bodyPr wrap="square" rtlCol="0">
            <a:spAutoFit/>
          </a:bodyPr>
          <a:lstStyle/>
          <a:p>
            <a:pPr algn="ctr"/>
            <a:r>
              <a:rPr lang="en-DE" dirty="0"/>
              <a:t>HR</a:t>
            </a:r>
          </a:p>
        </p:txBody>
      </p:sp>
      <p:grpSp>
        <p:nvGrpSpPr>
          <p:cNvPr id="29" name="Group 28">
            <a:extLst>
              <a:ext uri="{FF2B5EF4-FFF2-40B4-BE49-F238E27FC236}">
                <a16:creationId xmlns:a16="http://schemas.microsoft.com/office/drawing/2014/main" id="{80C4A8B7-D0AF-A53A-ACAB-4CA9177AFF9C}"/>
              </a:ext>
            </a:extLst>
          </p:cNvPr>
          <p:cNvGrpSpPr/>
          <p:nvPr/>
        </p:nvGrpSpPr>
        <p:grpSpPr>
          <a:xfrm>
            <a:off x="9328944" y="1489549"/>
            <a:ext cx="1894906" cy="3878902"/>
            <a:chOff x="7280624" y="1321234"/>
            <a:chExt cx="1894906" cy="3878902"/>
          </a:xfrm>
        </p:grpSpPr>
        <p:sp>
          <p:nvSpPr>
            <p:cNvPr id="27" name="TextBox 26">
              <a:extLst>
                <a:ext uri="{FF2B5EF4-FFF2-40B4-BE49-F238E27FC236}">
                  <a16:creationId xmlns:a16="http://schemas.microsoft.com/office/drawing/2014/main" id="{8BDF334D-1F5C-5127-1E4B-89D87B61878D}"/>
                </a:ext>
              </a:extLst>
            </p:cNvPr>
            <p:cNvSpPr txBox="1"/>
            <p:nvPr/>
          </p:nvSpPr>
          <p:spPr>
            <a:xfrm>
              <a:off x="7280635" y="1321234"/>
              <a:ext cx="1894895" cy="1477328"/>
            </a:xfrm>
            <a:prstGeom prst="rect">
              <a:avLst/>
            </a:prstGeom>
            <a:noFill/>
          </p:spPr>
          <p:txBody>
            <a:bodyPr wrap="square" rtlCol="0">
              <a:spAutoFit/>
            </a:bodyPr>
            <a:lstStyle/>
            <a:p>
              <a:r>
                <a:rPr lang="en-DE" dirty="0"/>
                <a:t>PSNR: 22.90 dB</a:t>
              </a:r>
            </a:p>
            <a:p>
              <a:endParaRPr lang="en-DE" dirty="0"/>
            </a:p>
            <a:p>
              <a:r>
                <a:rPr lang="en-DE" dirty="0"/>
                <a:t>SSIM: 0.625</a:t>
              </a:r>
            </a:p>
            <a:p>
              <a:endParaRPr lang="en-DE" dirty="0"/>
            </a:p>
            <a:p>
              <a:r>
                <a:rPr lang="en-DE" dirty="0"/>
                <a:t>LPIPS: 0.041</a:t>
              </a:r>
            </a:p>
          </p:txBody>
        </p:sp>
        <p:sp>
          <p:nvSpPr>
            <p:cNvPr id="28" name="TextBox 27">
              <a:extLst>
                <a:ext uri="{FF2B5EF4-FFF2-40B4-BE49-F238E27FC236}">
                  <a16:creationId xmlns:a16="http://schemas.microsoft.com/office/drawing/2014/main" id="{5054752C-42AD-FEAE-B2BC-65A361AA6828}"/>
                </a:ext>
              </a:extLst>
            </p:cNvPr>
            <p:cNvSpPr txBox="1"/>
            <p:nvPr/>
          </p:nvSpPr>
          <p:spPr>
            <a:xfrm>
              <a:off x="7280624" y="3722808"/>
              <a:ext cx="1894895" cy="1477328"/>
            </a:xfrm>
            <a:prstGeom prst="rect">
              <a:avLst/>
            </a:prstGeom>
            <a:noFill/>
          </p:spPr>
          <p:txBody>
            <a:bodyPr wrap="square" rtlCol="0">
              <a:spAutoFit/>
            </a:bodyPr>
            <a:lstStyle/>
            <a:p>
              <a:r>
                <a:rPr lang="en-DE" dirty="0"/>
                <a:t>PSNR: 40.43 dB</a:t>
              </a:r>
            </a:p>
            <a:p>
              <a:endParaRPr lang="en-DE" dirty="0"/>
            </a:p>
            <a:p>
              <a:r>
                <a:rPr lang="en-DE" dirty="0"/>
                <a:t>SSIM: 0.986</a:t>
              </a:r>
            </a:p>
            <a:p>
              <a:endParaRPr lang="en-DE" dirty="0"/>
            </a:p>
            <a:p>
              <a:r>
                <a:rPr lang="en-DE" dirty="0"/>
                <a:t>LPIPS: 0.0011</a:t>
              </a:r>
            </a:p>
          </p:txBody>
        </p:sp>
      </p:grpSp>
      <p:pic>
        <p:nvPicPr>
          <p:cNvPr id="17" name="Picture 16" descr="A close-up of a skull&#10;&#10;Description automatically generated">
            <a:extLst>
              <a:ext uri="{FF2B5EF4-FFF2-40B4-BE49-F238E27FC236}">
                <a16:creationId xmlns:a16="http://schemas.microsoft.com/office/drawing/2014/main" id="{FCD0DD8C-56DA-6897-8DD3-3C5A9014CF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0012" y="3622703"/>
            <a:ext cx="2114872" cy="2114872"/>
          </a:xfrm>
          <a:prstGeom prst="rect">
            <a:avLst/>
          </a:prstGeom>
        </p:spPr>
      </p:pic>
      <p:pic>
        <p:nvPicPr>
          <p:cNvPr id="20" name="Picture 19" descr="A close-up of a brain&#10;&#10;Description automatically generated">
            <a:extLst>
              <a:ext uri="{FF2B5EF4-FFF2-40B4-BE49-F238E27FC236}">
                <a16:creationId xmlns:a16="http://schemas.microsoft.com/office/drawing/2014/main" id="{95644788-9F44-60B9-2064-A155D377C0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3262" y="1252575"/>
            <a:ext cx="2114872" cy="2114872"/>
          </a:xfrm>
          <a:prstGeom prst="rect">
            <a:avLst/>
          </a:prstGeom>
        </p:spPr>
      </p:pic>
      <p:pic>
        <p:nvPicPr>
          <p:cNvPr id="23" name="Picture 22" descr="A close-up of a globe&#10;&#10;Description automatically generated">
            <a:extLst>
              <a:ext uri="{FF2B5EF4-FFF2-40B4-BE49-F238E27FC236}">
                <a16:creationId xmlns:a16="http://schemas.microsoft.com/office/drawing/2014/main" id="{AF45E842-645C-F3F6-A93B-6D67703954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4384" y="3622703"/>
            <a:ext cx="2114872" cy="2114872"/>
          </a:xfrm>
          <a:prstGeom prst="rect">
            <a:avLst/>
          </a:prstGeom>
        </p:spPr>
      </p:pic>
      <p:sp>
        <p:nvSpPr>
          <p:cNvPr id="31" name="TextBox 30">
            <a:extLst>
              <a:ext uri="{FF2B5EF4-FFF2-40B4-BE49-F238E27FC236}">
                <a16:creationId xmlns:a16="http://schemas.microsoft.com/office/drawing/2014/main" id="{0A801F0C-2EBD-196C-3477-5DBA75F16442}"/>
              </a:ext>
            </a:extLst>
          </p:cNvPr>
          <p:cNvSpPr txBox="1"/>
          <p:nvPr/>
        </p:nvSpPr>
        <p:spPr>
          <a:xfrm>
            <a:off x="1225794" y="3824923"/>
            <a:ext cx="461665" cy="1507997"/>
          </a:xfrm>
          <a:prstGeom prst="rect">
            <a:avLst/>
          </a:prstGeom>
          <a:noFill/>
        </p:spPr>
        <p:txBody>
          <a:bodyPr vert="vert270" wrap="square" rtlCol="0" anchor="ctr">
            <a:spAutoFit/>
          </a:bodyPr>
          <a:lstStyle/>
          <a:p>
            <a:pPr algn="ctr"/>
            <a:r>
              <a:rPr lang="en-DE" dirty="0"/>
              <a:t>New</a:t>
            </a:r>
          </a:p>
        </p:txBody>
      </p:sp>
      <p:sp>
        <p:nvSpPr>
          <p:cNvPr id="32" name="TextBox 31">
            <a:extLst>
              <a:ext uri="{FF2B5EF4-FFF2-40B4-BE49-F238E27FC236}">
                <a16:creationId xmlns:a16="http://schemas.microsoft.com/office/drawing/2014/main" id="{93EAEC3D-2E85-EC7A-3A2D-F8B2710B1708}"/>
              </a:ext>
            </a:extLst>
          </p:cNvPr>
          <p:cNvSpPr txBox="1"/>
          <p:nvPr/>
        </p:nvSpPr>
        <p:spPr>
          <a:xfrm>
            <a:off x="1225793" y="1455319"/>
            <a:ext cx="461665" cy="1507997"/>
          </a:xfrm>
          <a:prstGeom prst="rect">
            <a:avLst/>
          </a:prstGeom>
          <a:noFill/>
        </p:spPr>
        <p:txBody>
          <a:bodyPr vert="vert270" wrap="square" rtlCol="0" anchor="ctr">
            <a:spAutoFit/>
          </a:bodyPr>
          <a:lstStyle/>
          <a:p>
            <a:pPr algn="ctr"/>
            <a:r>
              <a:rPr lang="en-DE" dirty="0"/>
              <a:t>Old</a:t>
            </a:r>
          </a:p>
        </p:txBody>
      </p:sp>
      <p:pic>
        <p:nvPicPr>
          <p:cNvPr id="19" name="Picture 18">
            <a:extLst>
              <a:ext uri="{FF2B5EF4-FFF2-40B4-BE49-F238E27FC236}">
                <a16:creationId xmlns:a16="http://schemas.microsoft.com/office/drawing/2014/main" id="{17AA0CC8-B8BC-3498-A7E7-DDD255EE26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4072" y="4520463"/>
            <a:ext cx="1053982" cy="1053982"/>
          </a:xfrm>
          <a:prstGeom prst="rect">
            <a:avLst/>
          </a:prstGeom>
          <a:ln w="28575">
            <a:solidFill>
              <a:srgbClr val="FF0000"/>
            </a:solidFill>
          </a:ln>
        </p:spPr>
      </p:pic>
      <p:pic>
        <p:nvPicPr>
          <p:cNvPr id="22" name="Picture 21">
            <a:extLst>
              <a:ext uri="{FF2B5EF4-FFF2-40B4-BE49-F238E27FC236}">
                <a16:creationId xmlns:a16="http://schemas.microsoft.com/office/drawing/2014/main" id="{44C98A46-63E6-3F91-886A-4EA059B886B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25248" y="4514377"/>
            <a:ext cx="1060068" cy="1060068"/>
          </a:xfrm>
          <a:prstGeom prst="rect">
            <a:avLst/>
          </a:prstGeom>
          <a:ln w="28575">
            <a:solidFill>
              <a:srgbClr val="FF0000"/>
            </a:solidFill>
          </a:ln>
        </p:spPr>
      </p:pic>
      <p:pic>
        <p:nvPicPr>
          <p:cNvPr id="34" name="Picture 33">
            <a:extLst>
              <a:ext uri="{FF2B5EF4-FFF2-40B4-BE49-F238E27FC236}">
                <a16:creationId xmlns:a16="http://schemas.microsoft.com/office/drawing/2014/main" id="{2199FE4D-2E23-22D3-4908-72D3518955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17776" y="2115923"/>
            <a:ext cx="1078724" cy="1078724"/>
          </a:xfrm>
          <a:prstGeom prst="rect">
            <a:avLst/>
          </a:prstGeom>
          <a:ln w="28575">
            <a:solidFill>
              <a:srgbClr val="FF0000"/>
            </a:solidFill>
          </a:ln>
        </p:spPr>
      </p:pic>
      <p:sp>
        <p:nvSpPr>
          <p:cNvPr id="35" name="TextBox 34">
            <a:extLst>
              <a:ext uri="{FF2B5EF4-FFF2-40B4-BE49-F238E27FC236}">
                <a16:creationId xmlns:a16="http://schemas.microsoft.com/office/drawing/2014/main" id="{951957F6-2599-81D5-91F7-814C37FD2940}"/>
              </a:ext>
            </a:extLst>
          </p:cNvPr>
          <p:cNvSpPr txBox="1"/>
          <p:nvPr/>
        </p:nvSpPr>
        <p:spPr>
          <a:xfrm>
            <a:off x="1521760" y="830207"/>
            <a:ext cx="1246840" cy="369332"/>
          </a:xfrm>
          <a:prstGeom prst="rect">
            <a:avLst/>
          </a:prstGeom>
          <a:noFill/>
        </p:spPr>
        <p:txBody>
          <a:bodyPr vert="horz" wrap="square" rtlCol="0">
            <a:spAutoFit/>
          </a:bodyPr>
          <a:lstStyle/>
          <a:p>
            <a:pPr algn="ctr"/>
            <a:r>
              <a:rPr lang="en-DE" dirty="0">
                <a:solidFill>
                  <a:srgbClr val="FF0000"/>
                </a:solidFill>
              </a:rPr>
              <a:t>{128,</a:t>
            </a:r>
            <a:r>
              <a:rPr lang="en-DE" dirty="0">
                <a:solidFill>
                  <a:srgbClr val="FF0000"/>
                </a:solidFill>
                <a:sym typeface="Wingdings" pitchFamily="2" charset="2"/>
              </a:rPr>
              <a:t>128}</a:t>
            </a:r>
            <a:endParaRPr lang="en-DE" dirty="0">
              <a:solidFill>
                <a:srgbClr val="FF0000"/>
              </a:solidFill>
            </a:endParaRPr>
          </a:p>
        </p:txBody>
      </p:sp>
      <p:pic>
        <p:nvPicPr>
          <p:cNvPr id="3" name="Picture 2" descr="A close-up of a skull&#10;&#10;Description automatically generated">
            <a:extLst>
              <a:ext uri="{FF2B5EF4-FFF2-40B4-BE49-F238E27FC236}">
                <a16:creationId xmlns:a16="http://schemas.microsoft.com/office/drawing/2014/main" id="{F3CB14BB-C45B-7720-3084-8499E0A47B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0012" y="1252575"/>
            <a:ext cx="2114872" cy="2114872"/>
          </a:xfrm>
          <a:prstGeom prst="rect">
            <a:avLst/>
          </a:prstGeom>
        </p:spPr>
      </p:pic>
      <p:pic>
        <p:nvPicPr>
          <p:cNvPr id="8" name="Picture 7" descr="A close-up of a globe&#10;&#10;Description automatically generated">
            <a:extLst>
              <a:ext uri="{FF2B5EF4-FFF2-40B4-BE49-F238E27FC236}">
                <a16:creationId xmlns:a16="http://schemas.microsoft.com/office/drawing/2014/main" id="{5F0D00E6-507C-15D9-2180-E133C42CF1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4384" y="1252575"/>
            <a:ext cx="2114872" cy="2114872"/>
          </a:xfrm>
          <a:prstGeom prst="rect">
            <a:avLst/>
          </a:prstGeom>
        </p:spPr>
      </p:pic>
      <p:pic>
        <p:nvPicPr>
          <p:cNvPr id="9" name="Picture 8">
            <a:extLst>
              <a:ext uri="{FF2B5EF4-FFF2-40B4-BE49-F238E27FC236}">
                <a16:creationId xmlns:a16="http://schemas.microsoft.com/office/drawing/2014/main" id="{B68F6F34-6F7C-AF6A-B473-BB0B9B0BA2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4072" y="2150335"/>
            <a:ext cx="1053982" cy="1053982"/>
          </a:xfrm>
          <a:prstGeom prst="rect">
            <a:avLst/>
          </a:prstGeom>
          <a:ln w="28575">
            <a:solidFill>
              <a:srgbClr val="FF0000"/>
            </a:solidFill>
          </a:ln>
        </p:spPr>
      </p:pic>
      <p:pic>
        <p:nvPicPr>
          <p:cNvPr id="12" name="Picture 11">
            <a:extLst>
              <a:ext uri="{FF2B5EF4-FFF2-40B4-BE49-F238E27FC236}">
                <a16:creationId xmlns:a16="http://schemas.microsoft.com/office/drawing/2014/main" id="{2AE06ED8-4CD7-85F5-07E7-2FE83BC435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25248" y="2144249"/>
            <a:ext cx="1060068" cy="1060068"/>
          </a:xfrm>
          <a:prstGeom prst="rect">
            <a:avLst/>
          </a:prstGeom>
          <a:ln w="28575">
            <a:solidFill>
              <a:srgbClr val="FF0000"/>
            </a:solidFill>
          </a:ln>
        </p:spPr>
      </p:pic>
      <p:pic>
        <p:nvPicPr>
          <p:cNvPr id="18" name="Picture 17">
            <a:extLst>
              <a:ext uri="{FF2B5EF4-FFF2-40B4-BE49-F238E27FC236}">
                <a16:creationId xmlns:a16="http://schemas.microsoft.com/office/drawing/2014/main" id="{5033233F-FD19-E8E5-66D9-2DBE0773823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38310" y="3624398"/>
            <a:ext cx="2114872" cy="2114872"/>
          </a:xfrm>
          <a:prstGeom prst="rect">
            <a:avLst/>
          </a:prstGeom>
        </p:spPr>
      </p:pic>
      <p:pic>
        <p:nvPicPr>
          <p:cNvPr id="21" name="Picture 20">
            <a:extLst>
              <a:ext uri="{FF2B5EF4-FFF2-40B4-BE49-F238E27FC236}">
                <a16:creationId xmlns:a16="http://schemas.microsoft.com/office/drawing/2014/main" id="{119BD28B-00FD-EDD4-8C52-C7B7B48760E5}"/>
              </a:ext>
            </a:extLst>
          </p:cNvPr>
          <p:cNvPicPr>
            <a:picLocks noChangeAspect="1"/>
          </p:cNvPicPr>
          <p:nvPr/>
        </p:nvPicPr>
        <p:blipFill>
          <a:blip r:embed="rId9">
            <a:extLst>
              <a:ext uri="{28A0092B-C50C-407E-A947-70E740481C1C}">
                <a14:useLocalDpi xmlns:a14="http://schemas.microsoft.com/office/drawing/2010/main" val="0"/>
              </a:ext>
            </a:extLst>
          </a:blip>
          <a:srcRect l="45656" t="44209" r="23641" b="24612"/>
          <a:stretch/>
        </p:blipFill>
        <p:spPr>
          <a:xfrm>
            <a:off x="4917777" y="4514377"/>
            <a:ext cx="1078723" cy="1060068"/>
          </a:xfrm>
          <a:prstGeom prst="rect">
            <a:avLst/>
          </a:prstGeom>
          <a:ln w="28575">
            <a:solidFill>
              <a:srgbClr val="FF0000"/>
            </a:solidFill>
          </a:ln>
        </p:spPr>
      </p:pic>
    </p:spTree>
    <p:extLst>
      <p:ext uri="{BB962C8B-B14F-4D97-AF65-F5344CB8AC3E}">
        <p14:creationId xmlns:p14="http://schemas.microsoft.com/office/powerpoint/2010/main" val="39601214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EF6C5-CA63-6074-5F13-347F74801FB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5F65977-CD13-F2DE-ACBC-65802F102557}"/>
              </a:ext>
            </a:extLst>
          </p:cNvPr>
          <p:cNvSpPr>
            <a:spLocks noGrp="1"/>
          </p:cNvSpPr>
          <p:nvPr>
            <p:ph type="title"/>
          </p:nvPr>
        </p:nvSpPr>
        <p:spPr/>
        <p:txBody>
          <a:bodyPr/>
          <a:lstStyle/>
          <a:p>
            <a:r>
              <a:rPr lang="de-DE" dirty="0" err="1"/>
              <a:t>Improvements</a:t>
            </a:r>
            <a:r>
              <a:rPr lang="de-DE" dirty="0"/>
              <a:t> – </a:t>
            </a:r>
            <a:r>
              <a:rPr lang="de-DE" dirty="0" err="1"/>
              <a:t>Results</a:t>
            </a:r>
            <a:r>
              <a:rPr lang="de-DE" dirty="0"/>
              <a:t> (LIB-DDFM N2F)</a:t>
            </a:r>
          </a:p>
        </p:txBody>
      </p:sp>
      <p:sp>
        <p:nvSpPr>
          <p:cNvPr id="4" name="Datumsplatzhalter 3">
            <a:extLst>
              <a:ext uri="{FF2B5EF4-FFF2-40B4-BE49-F238E27FC236}">
                <a16:creationId xmlns:a16="http://schemas.microsoft.com/office/drawing/2014/main" id="{AE4116C1-011E-24FF-5C8B-DAC99188E8BE}"/>
              </a:ext>
            </a:extLst>
          </p:cNvPr>
          <p:cNvSpPr>
            <a:spLocks noGrp="1"/>
          </p:cNvSpPr>
          <p:nvPr>
            <p:ph type="dt" sz="half" idx="10"/>
          </p:nvPr>
        </p:nvSpPr>
        <p:spPr/>
        <p:txBody>
          <a:bodyPr/>
          <a:lstStyle/>
          <a:p>
            <a:pPr algn="l"/>
            <a:fld id="{F887C18F-21B2-48B8-9586-9343C0AE58EE}" type="datetime1">
              <a:rPr lang="de-DE" smtClean="0"/>
              <a:t>20.11.24</a:t>
            </a:fld>
            <a:endParaRPr lang="de-DE" dirty="0"/>
          </a:p>
        </p:txBody>
      </p:sp>
      <p:sp>
        <p:nvSpPr>
          <p:cNvPr id="5" name="Fußzeilenplatzhalter 4">
            <a:extLst>
              <a:ext uri="{FF2B5EF4-FFF2-40B4-BE49-F238E27FC236}">
                <a16:creationId xmlns:a16="http://schemas.microsoft.com/office/drawing/2014/main" id="{F79A84FD-08AB-F99E-0235-158E9C6BB8E0}"/>
              </a:ext>
            </a:extLst>
          </p:cNvPr>
          <p:cNvSpPr>
            <a:spLocks noGrp="1"/>
          </p:cNvSpPr>
          <p:nvPr>
            <p:ph type="ftr" sz="quarter" idx="11"/>
          </p:nvPr>
        </p:nvSpPr>
        <p:spPr/>
        <p:txBody>
          <a:bodyPr/>
          <a:lstStyle/>
          <a:p>
            <a:r>
              <a:rPr lang="en-US" dirty="0" err="1"/>
              <a:t>Utkucan</a:t>
            </a:r>
            <a:r>
              <a:rPr lang="en-US" dirty="0"/>
              <a:t> </a:t>
            </a:r>
            <a:r>
              <a:rPr lang="en-US" dirty="0" err="1"/>
              <a:t>Genc</a:t>
            </a:r>
            <a:endParaRPr lang="en-US" dirty="0"/>
          </a:p>
        </p:txBody>
      </p:sp>
      <p:sp>
        <p:nvSpPr>
          <p:cNvPr id="6" name="Foliennummernplatzhalter 5">
            <a:extLst>
              <a:ext uri="{FF2B5EF4-FFF2-40B4-BE49-F238E27FC236}">
                <a16:creationId xmlns:a16="http://schemas.microsoft.com/office/drawing/2014/main" id="{29223348-C0B7-EEE0-62EC-51187CCBD8E6}"/>
              </a:ext>
            </a:extLst>
          </p:cNvPr>
          <p:cNvSpPr>
            <a:spLocks noGrp="1"/>
          </p:cNvSpPr>
          <p:nvPr>
            <p:ph type="sldNum" sz="quarter" idx="12"/>
          </p:nvPr>
        </p:nvSpPr>
        <p:spPr/>
        <p:txBody>
          <a:bodyPr/>
          <a:lstStyle/>
          <a:p>
            <a:fld id="{4D01E63C-D794-4429-8564-635E6253AC5C}" type="slidenum">
              <a:rPr lang="en-US" smtClean="0"/>
              <a:pPr/>
              <a:t>41</a:t>
            </a:fld>
            <a:endParaRPr lang="en-US" dirty="0"/>
          </a:p>
        </p:txBody>
      </p:sp>
      <p:sp>
        <p:nvSpPr>
          <p:cNvPr id="27" name="TextBox 26">
            <a:extLst>
              <a:ext uri="{FF2B5EF4-FFF2-40B4-BE49-F238E27FC236}">
                <a16:creationId xmlns:a16="http://schemas.microsoft.com/office/drawing/2014/main" id="{02369F4E-BE24-E527-6D65-7FDBA9E2461A}"/>
              </a:ext>
            </a:extLst>
          </p:cNvPr>
          <p:cNvSpPr txBox="1"/>
          <p:nvPr/>
        </p:nvSpPr>
        <p:spPr>
          <a:xfrm>
            <a:off x="9097275" y="1592911"/>
            <a:ext cx="1894895" cy="1477328"/>
          </a:xfrm>
          <a:prstGeom prst="rect">
            <a:avLst/>
          </a:prstGeom>
          <a:noFill/>
        </p:spPr>
        <p:txBody>
          <a:bodyPr wrap="square" rtlCol="0">
            <a:spAutoFit/>
          </a:bodyPr>
          <a:lstStyle/>
          <a:p>
            <a:r>
              <a:rPr lang="en-DE" dirty="0"/>
              <a:t>PSNR: 27.53 dB</a:t>
            </a:r>
          </a:p>
          <a:p>
            <a:endParaRPr lang="en-DE" dirty="0"/>
          </a:p>
          <a:p>
            <a:r>
              <a:rPr lang="en-DE" dirty="0"/>
              <a:t>SSIM: 0.75</a:t>
            </a:r>
          </a:p>
          <a:p>
            <a:endParaRPr lang="en-DE" dirty="0"/>
          </a:p>
          <a:p>
            <a:r>
              <a:rPr lang="en-DE" dirty="0"/>
              <a:t>LPIPS: 0.047</a:t>
            </a:r>
          </a:p>
        </p:txBody>
      </p:sp>
      <p:sp>
        <p:nvSpPr>
          <p:cNvPr id="28" name="TextBox 27">
            <a:extLst>
              <a:ext uri="{FF2B5EF4-FFF2-40B4-BE49-F238E27FC236}">
                <a16:creationId xmlns:a16="http://schemas.microsoft.com/office/drawing/2014/main" id="{AA91AFF7-D43B-5F17-F3F0-4959DB38A0EE}"/>
              </a:ext>
            </a:extLst>
          </p:cNvPr>
          <p:cNvSpPr txBox="1"/>
          <p:nvPr/>
        </p:nvSpPr>
        <p:spPr>
          <a:xfrm>
            <a:off x="9097274" y="3762277"/>
            <a:ext cx="1894895" cy="1477328"/>
          </a:xfrm>
          <a:prstGeom prst="rect">
            <a:avLst/>
          </a:prstGeom>
          <a:noFill/>
        </p:spPr>
        <p:txBody>
          <a:bodyPr wrap="square" rtlCol="0">
            <a:spAutoFit/>
          </a:bodyPr>
          <a:lstStyle/>
          <a:p>
            <a:r>
              <a:rPr lang="en-DE" dirty="0"/>
              <a:t>PSNR: 40.86 dB</a:t>
            </a:r>
          </a:p>
          <a:p>
            <a:endParaRPr lang="en-DE" dirty="0"/>
          </a:p>
          <a:p>
            <a:r>
              <a:rPr lang="en-DE" dirty="0"/>
              <a:t>SSIM: 0.984</a:t>
            </a:r>
          </a:p>
          <a:p>
            <a:endParaRPr lang="en-DE" dirty="0"/>
          </a:p>
          <a:p>
            <a:r>
              <a:rPr lang="en-DE" dirty="0"/>
              <a:t>LPIPS: 0.0021</a:t>
            </a:r>
          </a:p>
        </p:txBody>
      </p:sp>
      <p:sp>
        <p:nvSpPr>
          <p:cNvPr id="24" name="TextBox 23">
            <a:extLst>
              <a:ext uri="{FF2B5EF4-FFF2-40B4-BE49-F238E27FC236}">
                <a16:creationId xmlns:a16="http://schemas.microsoft.com/office/drawing/2014/main" id="{513A65E5-DB81-94C9-A541-B269EAFAAF05}"/>
              </a:ext>
            </a:extLst>
          </p:cNvPr>
          <p:cNvSpPr txBox="1"/>
          <p:nvPr/>
        </p:nvSpPr>
        <p:spPr>
          <a:xfrm>
            <a:off x="1964365" y="5769132"/>
            <a:ext cx="1334949" cy="369332"/>
          </a:xfrm>
          <a:prstGeom prst="rect">
            <a:avLst/>
          </a:prstGeom>
          <a:noFill/>
        </p:spPr>
        <p:txBody>
          <a:bodyPr wrap="square" rtlCol="0">
            <a:spAutoFit/>
          </a:bodyPr>
          <a:lstStyle/>
          <a:p>
            <a:pPr algn="ctr"/>
            <a:r>
              <a:rPr lang="en-DE" dirty="0"/>
              <a:t>LR</a:t>
            </a:r>
          </a:p>
        </p:txBody>
      </p:sp>
      <p:sp>
        <p:nvSpPr>
          <p:cNvPr id="25" name="TextBox 24">
            <a:extLst>
              <a:ext uri="{FF2B5EF4-FFF2-40B4-BE49-F238E27FC236}">
                <a16:creationId xmlns:a16="http://schemas.microsoft.com/office/drawing/2014/main" id="{19EE189B-4642-E7F1-72EA-30A4AE014748}"/>
              </a:ext>
            </a:extLst>
          </p:cNvPr>
          <p:cNvSpPr txBox="1"/>
          <p:nvPr/>
        </p:nvSpPr>
        <p:spPr>
          <a:xfrm>
            <a:off x="4327688" y="5771669"/>
            <a:ext cx="1334949" cy="369332"/>
          </a:xfrm>
          <a:prstGeom prst="rect">
            <a:avLst/>
          </a:prstGeom>
          <a:noFill/>
        </p:spPr>
        <p:txBody>
          <a:bodyPr wrap="square" rtlCol="0">
            <a:spAutoFit/>
          </a:bodyPr>
          <a:lstStyle/>
          <a:p>
            <a:pPr algn="ctr"/>
            <a:r>
              <a:rPr lang="en-DE" dirty="0"/>
              <a:t>SR</a:t>
            </a:r>
          </a:p>
        </p:txBody>
      </p:sp>
      <p:sp>
        <p:nvSpPr>
          <p:cNvPr id="26" name="TextBox 25">
            <a:extLst>
              <a:ext uri="{FF2B5EF4-FFF2-40B4-BE49-F238E27FC236}">
                <a16:creationId xmlns:a16="http://schemas.microsoft.com/office/drawing/2014/main" id="{6A597A61-E41A-E316-2084-F17A71F19A98}"/>
              </a:ext>
            </a:extLst>
          </p:cNvPr>
          <p:cNvSpPr txBox="1"/>
          <p:nvPr/>
        </p:nvSpPr>
        <p:spPr>
          <a:xfrm>
            <a:off x="6626579" y="5769132"/>
            <a:ext cx="1334949" cy="369332"/>
          </a:xfrm>
          <a:prstGeom prst="rect">
            <a:avLst/>
          </a:prstGeom>
          <a:noFill/>
        </p:spPr>
        <p:txBody>
          <a:bodyPr wrap="square" rtlCol="0">
            <a:spAutoFit/>
          </a:bodyPr>
          <a:lstStyle/>
          <a:p>
            <a:pPr algn="ctr"/>
            <a:r>
              <a:rPr lang="en-DE" dirty="0"/>
              <a:t>HR</a:t>
            </a:r>
          </a:p>
        </p:txBody>
      </p:sp>
      <p:pic>
        <p:nvPicPr>
          <p:cNvPr id="16" name="Picture 15" descr="A skull with a black background&#10;&#10;Description automatically generated with medium confidence">
            <a:extLst>
              <a:ext uri="{FF2B5EF4-FFF2-40B4-BE49-F238E27FC236}">
                <a16:creationId xmlns:a16="http://schemas.microsoft.com/office/drawing/2014/main" id="{73FF4E1A-5AA3-4965-A441-C6383AF90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9665" y="3624595"/>
            <a:ext cx="2080721" cy="2080721"/>
          </a:xfrm>
          <a:prstGeom prst="rect">
            <a:avLst/>
          </a:prstGeom>
        </p:spPr>
      </p:pic>
      <p:pic>
        <p:nvPicPr>
          <p:cNvPr id="22" name="Picture 21" descr="A close-up of a skull&#10;&#10;Description automatically generated">
            <a:extLst>
              <a:ext uri="{FF2B5EF4-FFF2-40B4-BE49-F238E27FC236}">
                <a16:creationId xmlns:a16="http://schemas.microsoft.com/office/drawing/2014/main" id="{CF5F3378-65EF-CADA-960C-52F419D742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9937" y="3631589"/>
            <a:ext cx="2080721" cy="2080721"/>
          </a:xfrm>
          <a:prstGeom prst="rect">
            <a:avLst/>
          </a:prstGeom>
        </p:spPr>
      </p:pic>
      <p:sp>
        <p:nvSpPr>
          <p:cNvPr id="32" name="TextBox 31">
            <a:extLst>
              <a:ext uri="{FF2B5EF4-FFF2-40B4-BE49-F238E27FC236}">
                <a16:creationId xmlns:a16="http://schemas.microsoft.com/office/drawing/2014/main" id="{E4BF3AEA-9CDE-3794-28D4-30D000A762F4}"/>
              </a:ext>
            </a:extLst>
          </p:cNvPr>
          <p:cNvSpPr txBox="1"/>
          <p:nvPr/>
        </p:nvSpPr>
        <p:spPr>
          <a:xfrm>
            <a:off x="1198243" y="1820060"/>
            <a:ext cx="461665" cy="1314450"/>
          </a:xfrm>
          <a:prstGeom prst="rect">
            <a:avLst/>
          </a:prstGeom>
          <a:noFill/>
        </p:spPr>
        <p:txBody>
          <a:bodyPr vert="vert270" wrap="square" rtlCol="0" anchor="ctr">
            <a:spAutoFit/>
          </a:bodyPr>
          <a:lstStyle/>
          <a:p>
            <a:pPr algn="ctr"/>
            <a:r>
              <a:rPr lang="en-DE" dirty="0"/>
              <a:t>Old</a:t>
            </a:r>
          </a:p>
        </p:txBody>
      </p:sp>
      <p:sp>
        <p:nvSpPr>
          <p:cNvPr id="33" name="TextBox 32">
            <a:extLst>
              <a:ext uri="{FF2B5EF4-FFF2-40B4-BE49-F238E27FC236}">
                <a16:creationId xmlns:a16="http://schemas.microsoft.com/office/drawing/2014/main" id="{D316EA0C-E0FE-E2CD-BDC6-122C8192661B}"/>
              </a:ext>
            </a:extLst>
          </p:cNvPr>
          <p:cNvSpPr txBox="1"/>
          <p:nvPr/>
        </p:nvSpPr>
        <p:spPr>
          <a:xfrm>
            <a:off x="1198243" y="3917950"/>
            <a:ext cx="461665" cy="1507997"/>
          </a:xfrm>
          <a:prstGeom prst="rect">
            <a:avLst/>
          </a:prstGeom>
          <a:noFill/>
        </p:spPr>
        <p:txBody>
          <a:bodyPr vert="vert270" wrap="square" rtlCol="0" anchor="ctr">
            <a:spAutoFit/>
          </a:bodyPr>
          <a:lstStyle/>
          <a:p>
            <a:pPr algn="ctr"/>
            <a:r>
              <a:rPr lang="en-DE" dirty="0"/>
              <a:t>New</a:t>
            </a:r>
          </a:p>
        </p:txBody>
      </p:sp>
      <p:pic>
        <p:nvPicPr>
          <p:cNvPr id="17" name="Picture 16">
            <a:extLst>
              <a:ext uri="{FF2B5EF4-FFF2-40B4-BE49-F238E27FC236}">
                <a16:creationId xmlns:a16="http://schemas.microsoft.com/office/drawing/2014/main" id="{EC4F5CB7-3262-2530-6EB0-1490B979E5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3165" y="4500941"/>
            <a:ext cx="1015087" cy="1015087"/>
          </a:xfrm>
          <a:prstGeom prst="rect">
            <a:avLst/>
          </a:prstGeom>
          <a:ln w="28575">
            <a:solidFill>
              <a:srgbClr val="FF0000"/>
            </a:solidFill>
          </a:ln>
        </p:spPr>
      </p:pic>
      <p:pic>
        <p:nvPicPr>
          <p:cNvPr id="20" name="Picture 19">
            <a:extLst>
              <a:ext uri="{FF2B5EF4-FFF2-40B4-BE49-F238E27FC236}">
                <a16:creationId xmlns:a16="http://schemas.microsoft.com/office/drawing/2014/main" id="{FE337AAC-71FA-2B23-3F86-68B55A02F0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55847" y="4502528"/>
            <a:ext cx="1018685" cy="1018685"/>
          </a:xfrm>
          <a:prstGeom prst="rect">
            <a:avLst/>
          </a:prstGeom>
          <a:ln w="28575">
            <a:solidFill>
              <a:srgbClr val="FF0000"/>
            </a:solidFill>
          </a:ln>
        </p:spPr>
      </p:pic>
      <p:sp>
        <p:nvSpPr>
          <p:cNvPr id="35" name="TextBox 34">
            <a:extLst>
              <a:ext uri="{FF2B5EF4-FFF2-40B4-BE49-F238E27FC236}">
                <a16:creationId xmlns:a16="http://schemas.microsoft.com/office/drawing/2014/main" id="{B7DF732E-0C7F-AFA4-3663-197402FB62F5}"/>
              </a:ext>
            </a:extLst>
          </p:cNvPr>
          <p:cNvSpPr txBox="1"/>
          <p:nvPr/>
        </p:nvSpPr>
        <p:spPr>
          <a:xfrm>
            <a:off x="1521760" y="830207"/>
            <a:ext cx="1246840" cy="369332"/>
          </a:xfrm>
          <a:prstGeom prst="rect">
            <a:avLst/>
          </a:prstGeom>
          <a:noFill/>
        </p:spPr>
        <p:txBody>
          <a:bodyPr vert="horz" wrap="square" rtlCol="0">
            <a:spAutoFit/>
          </a:bodyPr>
          <a:lstStyle/>
          <a:p>
            <a:pPr algn="ctr"/>
            <a:r>
              <a:rPr lang="en-DE" dirty="0">
                <a:solidFill>
                  <a:srgbClr val="FF0000"/>
                </a:solidFill>
              </a:rPr>
              <a:t>{128,</a:t>
            </a:r>
            <a:r>
              <a:rPr lang="en-DE" dirty="0">
                <a:solidFill>
                  <a:srgbClr val="FF0000"/>
                </a:solidFill>
                <a:sym typeface="Wingdings" pitchFamily="2" charset="2"/>
              </a:rPr>
              <a:t>128}</a:t>
            </a:r>
            <a:endParaRPr lang="en-DE" dirty="0">
              <a:solidFill>
                <a:srgbClr val="FF0000"/>
              </a:solidFill>
            </a:endParaRPr>
          </a:p>
        </p:txBody>
      </p:sp>
      <p:pic>
        <p:nvPicPr>
          <p:cNvPr id="3" name="Picture 2" descr="A skull with a black background&#10;&#10;Description automatically generated with medium confidence">
            <a:extLst>
              <a:ext uri="{FF2B5EF4-FFF2-40B4-BE49-F238E27FC236}">
                <a16:creationId xmlns:a16="http://schemas.microsoft.com/office/drawing/2014/main" id="{D1EA9D61-9886-FA45-9487-ACFABA700D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9666" y="1280883"/>
            <a:ext cx="2080721" cy="2080721"/>
          </a:xfrm>
          <a:prstGeom prst="rect">
            <a:avLst/>
          </a:prstGeom>
        </p:spPr>
      </p:pic>
      <p:pic>
        <p:nvPicPr>
          <p:cNvPr id="9" name="Picture 8" descr="A skull with a white spot&#10;&#10;Description automatically generated with medium confidence">
            <a:extLst>
              <a:ext uri="{FF2B5EF4-FFF2-40B4-BE49-F238E27FC236}">
                <a16:creationId xmlns:a16="http://schemas.microsoft.com/office/drawing/2014/main" id="{4192CAFA-9CBF-4D36-3F1D-048CC3E88F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51305" y="1280883"/>
            <a:ext cx="2087715" cy="2087715"/>
          </a:xfrm>
          <a:prstGeom prst="rect">
            <a:avLst/>
          </a:prstGeom>
        </p:spPr>
      </p:pic>
      <p:pic>
        <p:nvPicPr>
          <p:cNvPr id="12" name="Picture 11" descr="A close-up of a skull&#10;&#10;Description automatically generated">
            <a:extLst>
              <a:ext uri="{FF2B5EF4-FFF2-40B4-BE49-F238E27FC236}">
                <a16:creationId xmlns:a16="http://schemas.microsoft.com/office/drawing/2014/main" id="{3BB24B7D-A353-4A49-6C39-6FB76BAEA0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9938" y="1287877"/>
            <a:ext cx="2080721" cy="2080721"/>
          </a:xfrm>
          <a:prstGeom prst="rect">
            <a:avLst/>
          </a:prstGeom>
        </p:spPr>
      </p:pic>
      <p:pic>
        <p:nvPicPr>
          <p:cNvPr id="15" name="Picture 14">
            <a:extLst>
              <a:ext uri="{FF2B5EF4-FFF2-40B4-BE49-F238E27FC236}">
                <a16:creationId xmlns:a16="http://schemas.microsoft.com/office/drawing/2014/main" id="{F59004A1-750A-D2AD-F4B6-833D618FC6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3166" y="2157229"/>
            <a:ext cx="1015087" cy="1015087"/>
          </a:xfrm>
          <a:prstGeom prst="rect">
            <a:avLst/>
          </a:prstGeom>
          <a:ln w="28575">
            <a:solidFill>
              <a:srgbClr val="FF0000"/>
            </a:solidFill>
          </a:ln>
        </p:spPr>
      </p:pic>
      <p:pic>
        <p:nvPicPr>
          <p:cNvPr id="18" name="Picture 17">
            <a:extLst>
              <a:ext uri="{FF2B5EF4-FFF2-40B4-BE49-F238E27FC236}">
                <a16:creationId xmlns:a16="http://schemas.microsoft.com/office/drawing/2014/main" id="{01DC2D86-B299-5F0D-69C0-898092C488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55848" y="2158816"/>
            <a:ext cx="1018685" cy="1018685"/>
          </a:xfrm>
          <a:prstGeom prst="rect">
            <a:avLst/>
          </a:prstGeom>
          <a:ln w="28575">
            <a:solidFill>
              <a:srgbClr val="FF0000"/>
            </a:solidFill>
          </a:ln>
        </p:spPr>
      </p:pic>
      <p:pic>
        <p:nvPicPr>
          <p:cNvPr id="21" name="Picture 20">
            <a:extLst>
              <a:ext uri="{FF2B5EF4-FFF2-40B4-BE49-F238E27FC236}">
                <a16:creationId xmlns:a16="http://schemas.microsoft.com/office/drawing/2014/main" id="{B5DA7D2F-BA94-1ECE-390F-8E4165FA3E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19032" y="2153630"/>
            <a:ext cx="1018686" cy="1018686"/>
          </a:xfrm>
          <a:prstGeom prst="rect">
            <a:avLst/>
          </a:prstGeom>
          <a:ln w="28575">
            <a:solidFill>
              <a:srgbClr val="FF0000"/>
            </a:solidFill>
          </a:ln>
        </p:spPr>
      </p:pic>
      <p:pic>
        <p:nvPicPr>
          <p:cNvPr id="37" name="Picture 36" descr="A close-up of a skull&#10;&#10;Description automatically generated">
            <a:extLst>
              <a:ext uri="{FF2B5EF4-FFF2-40B4-BE49-F238E27FC236}">
                <a16:creationId xmlns:a16="http://schemas.microsoft.com/office/drawing/2014/main" id="{25620FA9-6958-C711-8DA5-6B85F1B0CB1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51304" y="3624595"/>
            <a:ext cx="2080720" cy="2080720"/>
          </a:xfrm>
          <a:prstGeom prst="rect">
            <a:avLst/>
          </a:prstGeom>
        </p:spPr>
      </p:pic>
      <p:pic>
        <p:nvPicPr>
          <p:cNvPr id="38" name="Picture 37" descr="A close-up of a skull&#10;&#10;Description automatically generated">
            <a:extLst>
              <a:ext uri="{FF2B5EF4-FFF2-40B4-BE49-F238E27FC236}">
                <a16:creationId xmlns:a16="http://schemas.microsoft.com/office/drawing/2014/main" id="{DB3F5DF5-CD7A-6907-B5D1-D457A3D24F51}"/>
              </a:ext>
            </a:extLst>
          </p:cNvPr>
          <p:cNvPicPr>
            <a:picLocks noChangeAspect="1"/>
          </p:cNvPicPr>
          <p:nvPr/>
        </p:nvPicPr>
        <p:blipFill>
          <a:blip r:embed="rId9">
            <a:extLst>
              <a:ext uri="{28A0092B-C50C-407E-A947-70E740481C1C}">
                <a14:useLocalDpi xmlns:a14="http://schemas.microsoft.com/office/drawing/2010/main" val="0"/>
              </a:ext>
            </a:extLst>
          </a:blip>
          <a:srcRect l="46292" t="45280" r="31519" b="28201"/>
          <a:stretch/>
        </p:blipFill>
        <p:spPr>
          <a:xfrm>
            <a:off x="4919031" y="4500941"/>
            <a:ext cx="1018687" cy="1015087"/>
          </a:xfrm>
          <a:prstGeom prst="rect">
            <a:avLst/>
          </a:prstGeom>
          <a:ln w="28575">
            <a:solidFill>
              <a:srgbClr val="FF0000"/>
            </a:solidFill>
          </a:ln>
        </p:spPr>
      </p:pic>
    </p:spTree>
    <p:extLst>
      <p:ext uri="{BB962C8B-B14F-4D97-AF65-F5344CB8AC3E}">
        <p14:creationId xmlns:p14="http://schemas.microsoft.com/office/powerpoint/2010/main" val="5449487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65A593-3016-4833-9828-F20118374CA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D9492B0-4789-C8AA-2979-39FB6A76F6A6}"/>
              </a:ext>
            </a:extLst>
          </p:cNvPr>
          <p:cNvSpPr>
            <a:spLocks noGrp="1"/>
          </p:cNvSpPr>
          <p:nvPr>
            <p:ph type="title"/>
          </p:nvPr>
        </p:nvSpPr>
        <p:spPr/>
        <p:txBody>
          <a:bodyPr/>
          <a:lstStyle/>
          <a:p>
            <a:r>
              <a:rPr lang="de-DE" dirty="0" err="1"/>
              <a:t>Improvements</a:t>
            </a:r>
            <a:r>
              <a:rPr lang="de-DE" dirty="0"/>
              <a:t> – </a:t>
            </a:r>
            <a:r>
              <a:rPr lang="de-DE" dirty="0" err="1"/>
              <a:t>Results</a:t>
            </a:r>
            <a:r>
              <a:rPr lang="de-DE" dirty="0"/>
              <a:t> (LIB-patch)</a:t>
            </a:r>
          </a:p>
        </p:txBody>
      </p:sp>
      <p:sp>
        <p:nvSpPr>
          <p:cNvPr id="4" name="Datumsplatzhalter 3">
            <a:extLst>
              <a:ext uri="{FF2B5EF4-FFF2-40B4-BE49-F238E27FC236}">
                <a16:creationId xmlns:a16="http://schemas.microsoft.com/office/drawing/2014/main" id="{CEEFD0B0-1607-19BC-828B-08E01C5FDE15}"/>
              </a:ext>
            </a:extLst>
          </p:cNvPr>
          <p:cNvSpPr>
            <a:spLocks noGrp="1"/>
          </p:cNvSpPr>
          <p:nvPr>
            <p:ph type="dt" sz="half" idx="10"/>
          </p:nvPr>
        </p:nvSpPr>
        <p:spPr/>
        <p:txBody>
          <a:bodyPr/>
          <a:lstStyle/>
          <a:p>
            <a:pPr algn="l"/>
            <a:fld id="{F887C18F-21B2-48B8-9586-9343C0AE58EE}" type="datetime1">
              <a:rPr lang="de-DE" smtClean="0"/>
              <a:t>20.11.24</a:t>
            </a:fld>
            <a:endParaRPr lang="de-DE" dirty="0"/>
          </a:p>
        </p:txBody>
      </p:sp>
      <p:sp>
        <p:nvSpPr>
          <p:cNvPr id="5" name="Fußzeilenplatzhalter 4">
            <a:extLst>
              <a:ext uri="{FF2B5EF4-FFF2-40B4-BE49-F238E27FC236}">
                <a16:creationId xmlns:a16="http://schemas.microsoft.com/office/drawing/2014/main" id="{F29926CE-54D2-26F3-54D6-8542D20A1DFD}"/>
              </a:ext>
            </a:extLst>
          </p:cNvPr>
          <p:cNvSpPr>
            <a:spLocks noGrp="1"/>
          </p:cNvSpPr>
          <p:nvPr>
            <p:ph type="ftr" sz="quarter" idx="11"/>
          </p:nvPr>
        </p:nvSpPr>
        <p:spPr/>
        <p:txBody>
          <a:bodyPr/>
          <a:lstStyle/>
          <a:p>
            <a:r>
              <a:rPr lang="en-US" dirty="0" err="1"/>
              <a:t>Utkucan</a:t>
            </a:r>
            <a:r>
              <a:rPr lang="en-US" dirty="0"/>
              <a:t> </a:t>
            </a:r>
            <a:r>
              <a:rPr lang="en-US" dirty="0" err="1"/>
              <a:t>Genc</a:t>
            </a:r>
            <a:endParaRPr lang="en-US" dirty="0"/>
          </a:p>
        </p:txBody>
      </p:sp>
      <p:sp>
        <p:nvSpPr>
          <p:cNvPr id="6" name="Foliennummernplatzhalter 5">
            <a:extLst>
              <a:ext uri="{FF2B5EF4-FFF2-40B4-BE49-F238E27FC236}">
                <a16:creationId xmlns:a16="http://schemas.microsoft.com/office/drawing/2014/main" id="{1113186B-A945-9C51-60D3-7471F7F5663E}"/>
              </a:ext>
            </a:extLst>
          </p:cNvPr>
          <p:cNvSpPr>
            <a:spLocks noGrp="1"/>
          </p:cNvSpPr>
          <p:nvPr>
            <p:ph type="sldNum" sz="quarter" idx="12"/>
          </p:nvPr>
        </p:nvSpPr>
        <p:spPr/>
        <p:txBody>
          <a:bodyPr/>
          <a:lstStyle/>
          <a:p>
            <a:fld id="{4D01E63C-D794-4429-8564-635E6253AC5C}" type="slidenum">
              <a:rPr lang="en-US" smtClean="0"/>
              <a:pPr/>
              <a:t>42</a:t>
            </a:fld>
            <a:endParaRPr lang="en-US" dirty="0"/>
          </a:p>
        </p:txBody>
      </p:sp>
      <p:sp>
        <p:nvSpPr>
          <p:cNvPr id="28" name="TextBox 27">
            <a:extLst>
              <a:ext uri="{FF2B5EF4-FFF2-40B4-BE49-F238E27FC236}">
                <a16:creationId xmlns:a16="http://schemas.microsoft.com/office/drawing/2014/main" id="{45C4AD54-8021-801B-59BB-2ABD08A6C7DA}"/>
              </a:ext>
            </a:extLst>
          </p:cNvPr>
          <p:cNvSpPr txBox="1"/>
          <p:nvPr/>
        </p:nvSpPr>
        <p:spPr>
          <a:xfrm>
            <a:off x="9175603" y="1639488"/>
            <a:ext cx="2247393" cy="1477328"/>
          </a:xfrm>
          <a:prstGeom prst="rect">
            <a:avLst/>
          </a:prstGeom>
          <a:noFill/>
        </p:spPr>
        <p:txBody>
          <a:bodyPr wrap="square" rtlCol="0">
            <a:spAutoFit/>
          </a:bodyPr>
          <a:lstStyle/>
          <a:p>
            <a:r>
              <a:rPr lang="en-DE" dirty="0"/>
              <a:t>PSNR: 27.90 dB</a:t>
            </a:r>
          </a:p>
          <a:p>
            <a:endParaRPr lang="en-DE" dirty="0"/>
          </a:p>
          <a:p>
            <a:r>
              <a:rPr lang="en-DE" dirty="0"/>
              <a:t>SSIM: 0.86</a:t>
            </a:r>
          </a:p>
          <a:p>
            <a:endParaRPr lang="en-DE" dirty="0"/>
          </a:p>
          <a:p>
            <a:r>
              <a:rPr lang="en-DE" dirty="0"/>
              <a:t>LPIPS: 0.049</a:t>
            </a:r>
          </a:p>
        </p:txBody>
      </p:sp>
      <p:sp>
        <p:nvSpPr>
          <p:cNvPr id="25" name="TextBox 24">
            <a:extLst>
              <a:ext uri="{FF2B5EF4-FFF2-40B4-BE49-F238E27FC236}">
                <a16:creationId xmlns:a16="http://schemas.microsoft.com/office/drawing/2014/main" id="{EE11B5DC-03DF-B5ED-859F-6D0ECF7357CE}"/>
              </a:ext>
            </a:extLst>
          </p:cNvPr>
          <p:cNvSpPr txBox="1"/>
          <p:nvPr/>
        </p:nvSpPr>
        <p:spPr>
          <a:xfrm>
            <a:off x="4290975" y="5754845"/>
            <a:ext cx="1583283" cy="369332"/>
          </a:xfrm>
          <a:prstGeom prst="rect">
            <a:avLst/>
          </a:prstGeom>
          <a:noFill/>
        </p:spPr>
        <p:txBody>
          <a:bodyPr wrap="square" rtlCol="0" anchor="ctr">
            <a:spAutoFit/>
          </a:bodyPr>
          <a:lstStyle/>
          <a:p>
            <a:pPr algn="ctr"/>
            <a:r>
              <a:rPr lang="en-DE" dirty="0"/>
              <a:t>SR</a:t>
            </a:r>
          </a:p>
        </p:txBody>
      </p:sp>
      <p:pic>
        <p:nvPicPr>
          <p:cNvPr id="7" name="Picture 6" descr="A black and white image of a person's body&#10;&#10;Description automatically generated">
            <a:extLst>
              <a:ext uri="{FF2B5EF4-FFF2-40B4-BE49-F238E27FC236}">
                <a16:creationId xmlns:a16="http://schemas.microsoft.com/office/drawing/2014/main" id="{29DA57D1-C2B4-DB29-AFF4-BA2F0D07A4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3636" y="1327305"/>
            <a:ext cx="2025178" cy="2101695"/>
          </a:xfrm>
          <a:prstGeom prst="rect">
            <a:avLst/>
          </a:prstGeom>
        </p:spPr>
      </p:pic>
      <p:pic>
        <p:nvPicPr>
          <p:cNvPr id="10" name="Picture 9" descr="A black and white image of a person's face&#10;&#10;Description automatically generated">
            <a:extLst>
              <a:ext uri="{FF2B5EF4-FFF2-40B4-BE49-F238E27FC236}">
                <a16:creationId xmlns:a16="http://schemas.microsoft.com/office/drawing/2014/main" id="{86C39F35-39E9-A102-20B7-2C122FF79D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0028" y="1327305"/>
            <a:ext cx="2025178" cy="2101695"/>
          </a:xfrm>
          <a:prstGeom prst="rect">
            <a:avLst/>
          </a:prstGeom>
        </p:spPr>
      </p:pic>
      <p:pic>
        <p:nvPicPr>
          <p:cNvPr id="14" name="Picture 13" descr="A close-up of a black and white image&#10;&#10;Description automatically generated">
            <a:extLst>
              <a:ext uri="{FF2B5EF4-FFF2-40B4-BE49-F238E27FC236}">
                <a16:creationId xmlns:a16="http://schemas.microsoft.com/office/drawing/2014/main" id="{6010385A-F493-70FE-1F83-FF3A175089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6420" y="1327305"/>
            <a:ext cx="2025178" cy="2101695"/>
          </a:xfrm>
          <a:prstGeom prst="rect">
            <a:avLst/>
          </a:prstGeom>
        </p:spPr>
      </p:pic>
      <p:sp>
        <p:nvSpPr>
          <p:cNvPr id="3" name="TextBox 2">
            <a:extLst>
              <a:ext uri="{FF2B5EF4-FFF2-40B4-BE49-F238E27FC236}">
                <a16:creationId xmlns:a16="http://schemas.microsoft.com/office/drawing/2014/main" id="{76EC63E1-1CE1-5E71-DAE6-B5C304EB1794}"/>
              </a:ext>
            </a:extLst>
          </p:cNvPr>
          <p:cNvSpPr txBox="1"/>
          <p:nvPr/>
        </p:nvSpPr>
        <p:spPr>
          <a:xfrm>
            <a:off x="1743636" y="923171"/>
            <a:ext cx="1246840" cy="369332"/>
          </a:xfrm>
          <a:prstGeom prst="rect">
            <a:avLst/>
          </a:prstGeom>
          <a:noFill/>
        </p:spPr>
        <p:txBody>
          <a:bodyPr vert="horz" wrap="square" rtlCol="0">
            <a:spAutoFit/>
          </a:bodyPr>
          <a:lstStyle/>
          <a:p>
            <a:pPr algn="ctr"/>
            <a:r>
              <a:rPr lang="en-DE" dirty="0">
                <a:solidFill>
                  <a:srgbClr val="FF0000"/>
                </a:solidFill>
              </a:rPr>
              <a:t>{128,</a:t>
            </a:r>
            <a:r>
              <a:rPr lang="en-DE" dirty="0">
                <a:solidFill>
                  <a:srgbClr val="FF0000"/>
                </a:solidFill>
                <a:sym typeface="Wingdings" pitchFamily="2" charset="2"/>
              </a:rPr>
              <a:t>128}</a:t>
            </a:r>
            <a:endParaRPr lang="en-DE" dirty="0">
              <a:solidFill>
                <a:srgbClr val="FF0000"/>
              </a:solidFill>
            </a:endParaRPr>
          </a:p>
        </p:txBody>
      </p:sp>
      <p:pic>
        <p:nvPicPr>
          <p:cNvPr id="9" name="Picture 8" descr="A close-up of a black and white image&#10;&#10;Description automatically generated">
            <a:extLst>
              <a:ext uri="{FF2B5EF4-FFF2-40B4-BE49-F238E27FC236}">
                <a16:creationId xmlns:a16="http://schemas.microsoft.com/office/drawing/2014/main" id="{86DDA4CE-B3E4-E665-7D5D-8C0D3440E0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0027" y="3616046"/>
            <a:ext cx="2025177" cy="2101695"/>
          </a:xfrm>
          <a:prstGeom prst="rect">
            <a:avLst/>
          </a:prstGeom>
        </p:spPr>
      </p:pic>
      <p:sp>
        <p:nvSpPr>
          <p:cNvPr id="11" name="TextBox 10">
            <a:extLst>
              <a:ext uri="{FF2B5EF4-FFF2-40B4-BE49-F238E27FC236}">
                <a16:creationId xmlns:a16="http://schemas.microsoft.com/office/drawing/2014/main" id="{4481BA55-1D1F-A0BF-255D-EEB3F51FF550}"/>
              </a:ext>
            </a:extLst>
          </p:cNvPr>
          <p:cNvSpPr txBox="1"/>
          <p:nvPr/>
        </p:nvSpPr>
        <p:spPr>
          <a:xfrm>
            <a:off x="6703994" y="5764775"/>
            <a:ext cx="1583283" cy="369332"/>
          </a:xfrm>
          <a:prstGeom prst="rect">
            <a:avLst/>
          </a:prstGeom>
          <a:noFill/>
        </p:spPr>
        <p:txBody>
          <a:bodyPr wrap="square" rtlCol="0" anchor="ctr">
            <a:spAutoFit/>
          </a:bodyPr>
          <a:lstStyle/>
          <a:p>
            <a:pPr algn="ctr"/>
            <a:r>
              <a:rPr lang="en-DE" dirty="0"/>
              <a:t>HR</a:t>
            </a:r>
          </a:p>
        </p:txBody>
      </p:sp>
      <p:sp>
        <p:nvSpPr>
          <p:cNvPr id="12" name="TextBox 11">
            <a:extLst>
              <a:ext uri="{FF2B5EF4-FFF2-40B4-BE49-F238E27FC236}">
                <a16:creationId xmlns:a16="http://schemas.microsoft.com/office/drawing/2014/main" id="{6A9BCF94-5210-627E-FBD9-D0802AD1AA33}"/>
              </a:ext>
            </a:extLst>
          </p:cNvPr>
          <p:cNvSpPr txBox="1"/>
          <p:nvPr/>
        </p:nvSpPr>
        <p:spPr>
          <a:xfrm>
            <a:off x="1964583" y="5695501"/>
            <a:ext cx="1583283" cy="369332"/>
          </a:xfrm>
          <a:prstGeom prst="rect">
            <a:avLst/>
          </a:prstGeom>
          <a:noFill/>
        </p:spPr>
        <p:txBody>
          <a:bodyPr wrap="square" rtlCol="0" anchor="ctr">
            <a:spAutoFit/>
          </a:bodyPr>
          <a:lstStyle/>
          <a:p>
            <a:pPr algn="ctr"/>
            <a:r>
              <a:rPr lang="en-DE" dirty="0"/>
              <a:t>LR</a:t>
            </a:r>
          </a:p>
        </p:txBody>
      </p:sp>
      <p:pic>
        <p:nvPicPr>
          <p:cNvPr id="13" name="Picture 12" descr="A black and white image of a person's body&#10;&#10;Description automatically generated">
            <a:extLst>
              <a:ext uri="{FF2B5EF4-FFF2-40B4-BE49-F238E27FC236}">
                <a16:creationId xmlns:a16="http://schemas.microsoft.com/office/drawing/2014/main" id="{88B05AAF-B7B1-63A7-5E56-E88E8DA7B0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179" y="3619430"/>
            <a:ext cx="2025178" cy="2101695"/>
          </a:xfrm>
          <a:prstGeom prst="rect">
            <a:avLst/>
          </a:prstGeom>
        </p:spPr>
      </p:pic>
      <p:pic>
        <p:nvPicPr>
          <p:cNvPr id="16" name="Picture 15" descr="A close-up of a black and white image&#10;&#10;Description automatically generated">
            <a:extLst>
              <a:ext uri="{FF2B5EF4-FFF2-40B4-BE49-F238E27FC236}">
                <a16:creationId xmlns:a16="http://schemas.microsoft.com/office/drawing/2014/main" id="{A6E5FD99-1600-3B27-C0F2-8E2CE80D69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7874" y="3621011"/>
            <a:ext cx="2025177" cy="2025178"/>
          </a:xfrm>
          <a:prstGeom prst="rect">
            <a:avLst/>
          </a:prstGeom>
        </p:spPr>
      </p:pic>
      <p:sp>
        <p:nvSpPr>
          <p:cNvPr id="17" name="TextBox 16">
            <a:extLst>
              <a:ext uri="{FF2B5EF4-FFF2-40B4-BE49-F238E27FC236}">
                <a16:creationId xmlns:a16="http://schemas.microsoft.com/office/drawing/2014/main" id="{068548D6-7742-2372-0CDA-EF526F397831}"/>
              </a:ext>
            </a:extLst>
          </p:cNvPr>
          <p:cNvSpPr txBox="1"/>
          <p:nvPr/>
        </p:nvSpPr>
        <p:spPr>
          <a:xfrm>
            <a:off x="9175604" y="3894936"/>
            <a:ext cx="2247393" cy="1477328"/>
          </a:xfrm>
          <a:prstGeom prst="rect">
            <a:avLst/>
          </a:prstGeom>
          <a:noFill/>
        </p:spPr>
        <p:txBody>
          <a:bodyPr wrap="square" rtlCol="0">
            <a:spAutoFit/>
          </a:bodyPr>
          <a:lstStyle/>
          <a:p>
            <a:r>
              <a:rPr lang="en-DE" dirty="0"/>
              <a:t>PSNR: 31.53 dB</a:t>
            </a:r>
          </a:p>
          <a:p>
            <a:endParaRPr lang="en-DE" dirty="0"/>
          </a:p>
          <a:p>
            <a:r>
              <a:rPr lang="en-DE" dirty="0"/>
              <a:t>SSIM: 0.89</a:t>
            </a:r>
          </a:p>
          <a:p>
            <a:endParaRPr lang="en-DE" dirty="0"/>
          </a:p>
          <a:p>
            <a:r>
              <a:rPr lang="en-DE" dirty="0"/>
              <a:t>LPIPS: 0.034</a:t>
            </a:r>
          </a:p>
        </p:txBody>
      </p:sp>
      <p:sp>
        <p:nvSpPr>
          <p:cNvPr id="18" name="TextBox 17">
            <a:extLst>
              <a:ext uri="{FF2B5EF4-FFF2-40B4-BE49-F238E27FC236}">
                <a16:creationId xmlns:a16="http://schemas.microsoft.com/office/drawing/2014/main" id="{AEB2A1F2-C431-B1CA-2576-2F5F236587A6}"/>
              </a:ext>
            </a:extLst>
          </p:cNvPr>
          <p:cNvSpPr txBox="1"/>
          <p:nvPr/>
        </p:nvSpPr>
        <p:spPr>
          <a:xfrm>
            <a:off x="1198243" y="1820060"/>
            <a:ext cx="461665" cy="1314450"/>
          </a:xfrm>
          <a:prstGeom prst="rect">
            <a:avLst/>
          </a:prstGeom>
          <a:noFill/>
        </p:spPr>
        <p:txBody>
          <a:bodyPr vert="vert270" wrap="square" rtlCol="0" anchor="ctr">
            <a:spAutoFit/>
          </a:bodyPr>
          <a:lstStyle/>
          <a:p>
            <a:pPr algn="ctr"/>
            <a:r>
              <a:rPr lang="en-DE" dirty="0"/>
              <a:t>Old</a:t>
            </a:r>
          </a:p>
        </p:txBody>
      </p:sp>
      <p:sp>
        <p:nvSpPr>
          <p:cNvPr id="19" name="TextBox 18">
            <a:extLst>
              <a:ext uri="{FF2B5EF4-FFF2-40B4-BE49-F238E27FC236}">
                <a16:creationId xmlns:a16="http://schemas.microsoft.com/office/drawing/2014/main" id="{9FAB724A-917F-5C59-EDD7-F144B516D440}"/>
              </a:ext>
            </a:extLst>
          </p:cNvPr>
          <p:cNvSpPr txBox="1"/>
          <p:nvPr/>
        </p:nvSpPr>
        <p:spPr>
          <a:xfrm>
            <a:off x="1198243" y="3917950"/>
            <a:ext cx="461665" cy="1507997"/>
          </a:xfrm>
          <a:prstGeom prst="rect">
            <a:avLst/>
          </a:prstGeom>
          <a:noFill/>
        </p:spPr>
        <p:txBody>
          <a:bodyPr vert="vert270" wrap="square" rtlCol="0" anchor="ctr">
            <a:spAutoFit/>
          </a:bodyPr>
          <a:lstStyle/>
          <a:p>
            <a:pPr algn="ctr"/>
            <a:r>
              <a:rPr lang="en-DE" dirty="0"/>
              <a:t>New</a:t>
            </a:r>
          </a:p>
        </p:txBody>
      </p:sp>
      <p:pic>
        <p:nvPicPr>
          <p:cNvPr id="8" name="Picture 7" descr="A black and white image of a person's face&#10;&#10;Description automatically generated">
            <a:extLst>
              <a:ext uri="{FF2B5EF4-FFF2-40B4-BE49-F238E27FC236}">
                <a16:creationId xmlns:a16="http://schemas.microsoft.com/office/drawing/2014/main" id="{242546C9-B185-CE25-D8AF-B665111C8083}"/>
              </a:ext>
            </a:extLst>
          </p:cNvPr>
          <p:cNvPicPr>
            <a:picLocks noChangeAspect="1"/>
          </p:cNvPicPr>
          <p:nvPr/>
        </p:nvPicPr>
        <p:blipFill>
          <a:blip r:embed="rId4">
            <a:extLst>
              <a:ext uri="{28A0092B-C50C-407E-A947-70E740481C1C}">
                <a14:useLocalDpi xmlns:a14="http://schemas.microsoft.com/office/drawing/2010/main" val="0"/>
              </a:ext>
            </a:extLst>
          </a:blip>
          <a:srcRect l="77204" b="78370"/>
          <a:stretch/>
        </p:blipFill>
        <p:spPr>
          <a:xfrm>
            <a:off x="5059910" y="1385425"/>
            <a:ext cx="959508" cy="944820"/>
          </a:xfrm>
          <a:prstGeom prst="rect">
            <a:avLst/>
          </a:prstGeom>
          <a:ln w="28575">
            <a:solidFill>
              <a:srgbClr val="FF0000"/>
            </a:solidFill>
          </a:ln>
        </p:spPr>
      </p:pic>
      <p:pic>
        <p:nvPicPr>
          <p:cNvPr id="15" name="Picture 14" descr="A close-up of a black and white image&#10;&#10;Description automatically generated">
            <a:extLst>
              <a:ext uri="{FF2B5EF4-FFF2-40B4-BE49-F238E27FC236}">
                <a16:creationId xmlns:a16="http://schemas.microsoft.com/office/drawing/2014/main" id="{40846391-5700-F2F7-2C8A-349A2434B178}"/>
              </a:ext>
            </a:extLst>
          </p:cNvPr>
          <p:cNvPicPr>
            <a:picLocks noChangeAspect="1"/>
          </p:cNvPicPr>
          <p:nvPr/>
        </p:nvPicPr>
        <p:blipFill>
          <a:blip r:embed="rId6">
            <a:extLst>
              <a:ext uri="{28A0092B-C50C-407E-A947-70E740481C1C}">
                <a14:useLocalDpi xmlns:a14="http://schemas.microsoft.com/office/drawing/2010/main" val="0"/>
              </a:ext>
            </a:extLst>
          </a:blip>
          <a:srcRect l="77353" b="78248"/>
          <a:stretch/>
        </p:blipFill>
        <p:spPr>
          <a:xfrm>
            <a:off x="5082615" y="3725518"/>
            <a:ext cx="936803" cy="844678"/>
          </a:xfrm>
          <a:prstGeom prst="rect">
            <a:avLst/>
          </a:prstGeom>
          <a:ln w="28575">
            <a:solidFill>
              <a:srgbClr val="FF0000"/>
            </a:solidFill>
          </a:ln>
        </p:spPr>
      </p:pic>
      <p:pic>
        <p:nvPicPr>
          <p:cNvPr id="20" name="Picture 19" descr="A black and white image of a person's body&#10;&#10;Description automatically generated">
            <a:extLst>
              <a:ext uri="{FF2B5EF4-FFF2-40B4-BE49-F238E27FC236}">
                <a16:creationId xmlns:a16="http://schemas.microsoft.com/office/drawing/2014/main" id="{7FA5C7C3-B6B0-6C99-0842-5DDCCD9EA889}"/>
              </a:ext>
            </a:extLst>
          </p:cNvPr>
          <p:cNvPicPr>
            <a:picLocks noChangeAspect="1"/>
          </p:cNvPicPr>
          <p:nvPr/>
        </p:nvPicPr>
        <p:blipFill>
          <a:blip r:embed="rId3">
            <a:extLst>
              <a:ext uri="{28A0092B-C50C-407E-A947-70E740481C1C}">
                <a14:useLocalDpi xmlns:a14="http://schemas.microsoft.com/office/drawing/2010/main" val="0"/>
              </a:ext>
            </a:extLst>
          </a:blip>
          <a:srcRect l="76059" b="75028"/>
          <a:stretch/>
        </p:blipFill>
        <p:spPr>
          <a:xfrm>
            <a:off x="2756224" y="1441294"/>
            <a:ext cx="925767" cy="936858"/>
          </a:xfrm>
          <a:prstGeom prst="rect">
            <a:avLst/>
          </a:prstGeom>
          <a:ln w="28575">
            <a:solidFill>
              <a:srgbClr val="FF0000"/>
            </a:solidFill>
          </a:ln>
        </p:spPr>
      </p:pic>
      <p:pic>
        <p:nvPicPr>
          <p:cNvPr id="21" name="Picture 20" descr="A black and white image of a person's body&#10;&#10;Description automatically generated">
            <a:extLst>
              <a:ext uri="{FF2B5EF4-FFF2-40B4-BE49-F238E27FC236}">
                <a16:creationId xmlns:a16="http://schemas.microsoft.com/office/drawing/2014/main" id="{1EBAE370-8A28-05EF-7EF0-9E229A97DE1C}"/>
              </a:ext>
            </a:extLst>
          </p:cNvPr>
          <p:cNvPicPr>
            <a:picLocks noChangeAspect="1"/>
          </p:cNvPicPr>
          <p:nvPr/>
        </p:nvPicPr>
        <p:blipFill>
          <a:blip r:embed="rId3">
            <a:extLst>
              <a:ext uri="{28A0092B-C50C-407E-A947-70E740481C1C}">
                <a14:useLocalDpi xmlns:a14="http://schemas.microsoft.com/office/drawing/2010/main" val="0"/>
              </a:ext>
            </a:extLst>
          </a:blip>
          <a:srcRect l="76059" b="75028"/>
          <a:stretch/>
        </p:blipFill>
        <p:spPr>
          <a:xfrm>
            <a:off x="2769983" y="3685641"/>
            <a:ext cx="925767" cy="936858"/>
          </a:xfrm>
          <a:prstGeom prst="rect">
            <a:avLst/>
          </a:prstGeom>
          <a:ln w="28575">
            <a:solidFill>
              <a:srgbClr val="FF0000"/>
            </a:solidFill>
          </a:ln>
        </p:spPr>
      </p:pic>
      <p:pic>
        <p:nvPicPr>
          <p:cNvPr id="22" name="Picture 21" descr="A close-up of a black and white image&#10;&#10;Description automatically generated">
            <a:extLst>
              <a:ext uri="{FF2B5EF4-FFF2-40B4-BE49-F238E27FC236}">
                <a16:creationId xmlns:a16="http://schemas.microsoft.com/office/drawing/2014/main" id="{7E86EA13-6125-A385-DCE9-DC42A9E4BF13}"/>
              </a:ext>
            </a:extLst>
          </p:cNvPr>
          <p:cNvPicPr>
            <a:picLocks noChangeAspect="1"/>
          </p:cNvPicPr>
          <p:nvPr/>
        </p:nvPicPr>
        <p:blipFill>
          <a:blip r:embed="rId5">
            <a:extLst>
              <a:ext uri="{28A0092B-C50C-407E-A947-70E740481C1C}">
                <a14:useLocalDpi xmlns:a14="http://schemas.microsoft.com/office/drawing/2010/main" val="0"/>
              </a:ext>
            </a:extLst>
          </a:blip>
          <a:srcRect l="72799" b="74135"/>
          <a:stretch/>
        </p:blipFill>
        <p:spPr>
          <a:xfrm>
            <a:off x="7343656" y="1385425"/>
            <a:ext cx="1016361" cy="944820"/>
          </a:xfrm>
          <a:prstGeom prst="rect">
            <a:avLst/>
          </a:prstGeom>
          <a:ln w="28575">
            <a:solidFill>
              <a:srgbClr val="FF0000"/>
            </a:solidFill>
          </a:ln>
        </p:spPr>
      </p:pic>
      <p:pic>
        <p:nvPicPr>
          <p:cNvPr id="23" name="Picture 22" descr="A close-up of a black and white image&#10;&#10;Description automatically generated">
            <a:extLst>
              <a:ext uri="{FF2B5EF4-FFF2-40B4-BE49-F238E27FC236}">
                <a16:creationId xmlns:a16="http://schemas.microsoft.com/office/drawing/2014/main" id="{D991FAEC-C964-27CD-5D1D-CEA51A3FF5D9}"/>
              </a:ext>
            </a:extLst>
          </p:cNvPr>
          <p:cNvPicPr>
            <a:picLocks noChangeAspect="1"/>
          </p:cNvPicPr>
          <p:nvPr/>
        </p:nvPicPr>
        <p:blipFill>
          <a:blip r:embed="rId5">
            <a:extLst>
              <a:ext uri="{28A0092B-C50C-407E-A947-70E740481C1C}">
                <a14:useLocalDpi xmlns:a14="http://schemas.microsoft.com/office/drawing/2010/main" val="0"/>
              </a:ext>
            </a:extLst>
          </a:blip>
          <a:srcRect l="72799" b="74135"/>
          <a:stretch/>
        </p:blipFill>
        <p:spPr>
          <a:xfrm>
            <a:off x="7396690" y="3725518"/>
            <a:ext cx="1016361" cy="896981"/>
          </a:xfrm>
          <a:prstGeom prst="rect">
            <a:avLst/>
          </a:prstGeom>
          <a:ln w="28575">
            <a:solidFill>
              <a:srgbClr val="FF0000"/>
            </a:solidFill>
          </a:ln>
        </p:spPr>
      </p:pic>
    </p:spTree>
    <p:extLst>
      <p:ext uri="{BB962C8B-B14F-4D97-AF65-F5344CB8AC3E}">
        <p14:creationId xmlns:p14="http://schemas.microsoft.com/office/powerpoint/2010/main" val="174886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CFADA-B7EA-2B1D-3D75-09EC3646011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D3306B6-2CF2-EAB3-A8C5-668DC19FC5A3}"/>
              </a:ext>
            </a:extLst>
          </p:cNvPr>
          <p:cNvSpPr>
            <a:spLocks noGrp="1"/>
          </p:cNvSpPr>
          <p:nvPr>
            <p:ph type="title"/>
          </p:nvPr>
        </p:nvSpPr>
        <p:spPr/>
        <p:txBody>
          <a:bodyPr/>
          <a:lstStyle/>
          <a:p>
            <a:r>
              <a:rPr lang="de-DE" dirty="0" err="1"/>
              <a:t>Improvements</a:t>
            </a:r>
            <a:r>
              <a:rPr lang="de-DE" dirty="0"/>
              <a:t> – Quantitative Analysis</a:t>
            </a:r>
          </a:p>
        </p:txBody>
      </p:sp>
      <p:sp>
        <p:nvSpPr>
          <p:cNvPr id="4" name="Datumsplatzhalter 3">
            <a:extLst>
              <a:ext uri="{FF2B5EF4-FFF2-40B4-BE49-F238E27FC236}">
                <a16:creationId xmlns:a16="http://schemas.microsoft.com/office/drawing/2014/main" id="{5600B41B-48EE-ED8A-9C5C-41355ADCDF3D}"/>
              </a:ext>
            </a:extLst>
          </p:cNvPr>
          <p:cNvSpPr>
            <a:spLocks noGrp="1"/>
          </p:cNvSpPr>
          <p:nvPr>
            <p:ph type="dt" sz="half" idx="10"/>
          </p:nvPr>
        </p:nvSpPr>
        <p:spPr/>
        <p:txBody>
          <a:bodyPr/>
          <a:lstStyle/>
          <a:p>
            <a:pPr algn="l"/>
            <a:fld id="{F887C18F-21B2-48B8-9586-9343C0AE58EE}" type="datetime1">
              <a:rPr lang="de-DE" smtClean="0"/>
              <a:t>20.11.24</a:t>
            </a:fld>
            <a:endParaRPr lang="de-DE" dirty="0"/>
          </a:p>
        </p:txBody>
      </p:sp>
      <p:sp>
        <p:nvSpPr>
          <p:cNvPr id="5" name="Fußzeilenplatzhalter 4">
            <a:extLst>
              <a:ext uri="{FF2B5EF4-FFF2-40B4-BE49-F238E27FC236}">
                <a16:creationId xmlns:a16="http://schemas.microsoft.com/office/drawing/2014/main" id="{EE3E6321-1E9C-9C10-D9A7-60F973F524DD}"/>
              </a:ext>
            </a:extLst>
          </p:cNvPr>
          <p:cNvSpPr>
            <a:spLocks noGrp="1"/>
          </p:cNvSpPr>
          <p:nvPr>
            <p:ph type="ftr" sz="quarter" idx="11"/>
          </p:nvPr>
        </p:nvSpPr>
        <p:spPr/>
        <p:txBody>
          <a:bodyPr/>
          <a:lstStyle/>
          <a:p>
            <a:r>
              <a:rPr lang="en-US" dirty="0" err="1"/>
              <a:t>Utkucan</a:t>
            </a:r>
            <a:r>
              <a:rPr lang="en-US" dirty="0"/>
              <a:t> </a:t>
            </a:r>
            <a:r>
              <a:rPr lang="en-US" dirty="0" err="1"/>
              <a:t>Genc</a:t>
            </a:r>
            <a:endParaRPr lang="en-US" dirty="0"/>
          </a:p>
        </p:txBody>
      </p:sp>
      <p:sp>
        <p:nvSpPr>
          <p:cNvPr id="6" name="Foliennummernplatzhalter 5">
            <a:extLst>
              <a:ext uri="{FF2B5EF4-FFF2-40B4-BE49-F238E27FC236}">
                <a16:creationId xmlns:a16="http://schemas.microsoft.com/office/drawing/2014/main" id="{66EAC4A3-3B58-3DE1-6D47-A746664BAC67}"/>
              </a:ext>
            </a:extLst>
          </p:cNvPr>
          <p:cNvSpPr>
            <a:spLocks noGrp="1"/>
          </p:cNvSpPr>
          <p:nvPr>
            <p:ph type="sldNum" sz="quarter" idx="12"/>
          </p:nvPr>
        </p:nvSpPr>
        <p:spPr/>
        <p:txBody>
          <a:bodyPr/>
          <a:lstStyle/>
          <a:p>
            <a:fld id="{4D01E63C-D794-4429-8564-635E6253AC5C}" type="slidenum">
              <a:rPr lang="en-US" smtClean="0"/>
              <a:pPr/>
              <a:t>43</a:t>
            </a:fld>
            <a:endParaRPr lang="en-US" dirty="0"/>
          </a:p>
        </p:txBody>
      </p:sp>
      <p:graphicFrame>
        <p:nvGraphicFramePr>
          <p:cNvPr id="23" name="Chart 22">
            <a:extLst>
              <a:ext uri="{FF2B5EF4-FFF2-40B4-BE49-F238E27FC236}">
                <a16:creationId xmlns:a16="http://schemas.microsoft.com/office/drawing/2014/main" id="{78E725DD-3B41-9803-F921-5E94043A1A2A}"/>
              </a:ext>
            </a:extLst>
          </p:cNvPr>
          <p:cNvGraphicFramePr/>
          <p:nvPr>
            <p:extLst>
              <p:ext uri="{D42A27DB-BD31-4B8C-83A1-F6EECF244321}">
                <p14:modId xmlns:p14="http://schemas.microsoft.com/office/powerpoint/2010/main" val="486172392"/>
              </p:ext>
            </p:extLst>
          </p:nvPr>
        </p:nvGraphicFramePr>
        <p:xfrm>
          <a:off x="383950" y="915221"/>
          <a:ext cx="2416399" cy="437156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7" name="Chart 26">
            <a:extLst>
              <a:ext uri="{FF2B5EF4-FFF2-40B4-BE49-F238E27FC236}">
                <a16:creationId xmlns:a16="http://schemas.microsoft.com/office/drawing/2014/main" id="{0E4059C0-D8F0-BB3A-9FB9-B8FAB77FAED2}"/>
              </a:ext>
            </a:extLst>
          </p:cNvPr>
          <p:cNvGraphicFramePr/>
          <p:nvPr>
            <p:extLst>
              <p:ext uri="{D42A27DB-BD31-4B8C-83A1-F6EECF244321}">
                <p14:modId xmlns:p14="http://schemas.microsoft.com/office/powerpoint/2010/main" val="1883450072"/>
              </p:ext>
            </p:extLst>
          </p:nvPr>
        </p:nvGraphicFramePr>
        <p:xfrm>
          <a:off x="6318194" y="915223"/>
          <a:ext cx="2416399" cy="437156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9" name="Chart 28">
            <a:extLst>
              <a:ext uri="{FF2B5EF4-FFF2-40B4-BE49-F238E27FC236}">
                <a16:creationId xmlns:a16="http://schemas.microsoft.com/office/drawing/2014/main" id="{66B3F092-8765-AED3-B774-AA3671D14161}"/>
              </a:ext>
            </a:extLst>
          </p:cNvPr>
          <p:cNvGraphicFramePr/>
          <p:nvPr>
            <p:extLst>
              <p:ext uri="{D42A27DB-BD31-4B8C-83A1-F6EECF244321}">
                <p14:modId xmlns:p14="http://schemas.microsoft.com/office/powerpoint/2010/main" val="4187270294"/>
              </p:ext>
            </p:extLst>
          </p:nvPr>
        </p:nvGraphicFramePr>
        <p:xfrm>
          <a:off x="9390064" y="915224"/>
          <a:ext cx="2416399" cy="4371563"/>
        </p:xfrm>
        <a:graphic>
          <a:graphicData uri="http://schemas.openxmlformats.org/drawingml/2006/chart">
            <c:chart xmlns:c="http://schemas.openxmlformats.org/drawingml/2006/chart" xmlns:r="http://schemas.openxmlformats.org/officeDocument/2006/relationships" r:id="rId5"/>
          </a:graphicData>
        </a:graphic>
      </p:graphicFrame>
      <p:sp>
        <p:nvSpPr>
          <p:cNvPr id="30" name="TextBox 29">
            <a:extLst>
              <a:ext uri="{FF2B5EF4-FFF2-40B4-BE49-F238E27FC236}">
                <a16:creationId xmlns:a16="http://schemas.microsoft.com/office/drawing/2014/main" id="{E232185F-E39A-B5FC-3D33-BC08638078AF}"/>
              </a:ext>
            </a:extLst>
          </p:cNvPr>
          <p:cNvSpPr txBox="1"/>
          <p:nvPr/>
        </p:nvSpPr>
        <p:spPr>
          <a:xfrm>
            <a:off x="792049" y="5371489"/>
            <a:ext cx="1600199" cy="584775"/>
          </a:xfrm>
          <a:prstGeom prst="rect">
            <a:avLst/>
          </a:prstGeom>
          <a:noFill/>
        </p:spPr>
        <p:txBody>
          <a:bodyPr wrap="square" rtlCol="0" anchor="ctr">
            <a:spAutoFit/>
          </a:bodyPr>
          <a:lstStyle/>
          <a:p>
            <a:pPr algn="ctr"/>
            <a:r>
              <a:rPr lang="en-DE" sz="3200" dirty="0">
                <a:solidFill>
                  <a:srgbClr val="FF0000"/>
                </a:solidFill>
              </a:rPr>
              <a:t>+42.5%</a:t>
            </a:r>
          </a:p>
        </p:txBody>
      </p:sp>
      <p:sp>
        <p:nvSpPr>
          <p:cNvPr id="31" name="TextBox 30">
            <a:extLst>
              <a:ext uri="{FF2B5EF4-FFF2-40B4-BE49-F238E27FC236}">
                <a16:creationId xmlns:a16="http://schemas.microsoft.com/office/drawing/2014/main" id="{43DD316A-C879-E082-44AC-31ADC40B0BDE}"/>
              </a:ext>
            </a:extLst>
          </p:cNvPr>
          <p:cNvSpPr txBox="1"/>
          <p:nvPr/>
        </p:nvSpPr>
        <p:spPr>
          <a:xfrm>
            <a:off x="3471767" y="5371488"/>
            <a:ext cx="1994037" cy="584775"/>
          </a:xfrm>
          <a:prstGeom prst="rect">
            <a:avLst/>
          </a:prstGeom>
          <a:noFill/>
        </p:spPr>
        <p:txBody>
          <a:bodyPr wrap="square" rtlCol="0" anchor="ctr">
            <a:spAutoFit/>
          </a:bodyPr>
          <a:lstStyle/>
          <a:p>
            <a:pPr algn="ctr"/>
            <a:r>
              <a:rPr lang="en-DE" sz="3200" dirty="0">
                <a:solidFill>
                  <a:schemeClr val="accent3"/>
                </a:solidFill>
              </a:rPr>
              <a:t>~ +700%</a:t>
            </a:r>
          </a:p>
        </p:txBody>
      </p:sp>
      <p:sp>
        <p:nvSpPr>
          <p:cNvPr id="32" name="TextBox 31">
            <a:extLst>
              <a:ext uri="{FF2B5EF4-FFF2-40B4-BE49-F238E27FC236}">
                <a16:creationId xmlns:a16="http://schemas.microsoft.com/office/drawing/2014/main" id="{56AAB96B-6D40-1F90-ED82-6BC5F6293617}"/>
              </a:ext>
            </a:extLst>
          </p:cNvPr>
          <p:cNvSpPr txBox="1"/>
          <p:nvPr/>
        </p:nvSpPr>
        <p:spPr>
          <a:xfrm>
            <a:off x="6726293" y="5373906"/>
            <a:ext cx="1600199" cy="584775"/>
          </a:xfrm>
          <a:prstGeom prst="rect">
            <a:avLst/>
          </a:prstGeom>
          <a:noFill/>
        </p:spPr>
        <p:txBody>
          <a:bodyPr wrap="square" rtlCol="0" anchor="ctr">
            <a:spAutoFit/>
          </a:bodyPr>
          <a:lstStyle/>
          <a:p>
            <a:pPr algn="ctr"/>
            <a:r>
              <a:rPr lang="en-DE" sz="3200" dirty="0">
                <a:solidFill>
                  <a:schemeClr val="accent3"/>
                </a:solidFill>
              </a:rPr>
              <a:t>+31.7%</a:t>
            </a:r>
          </a:p>
        </p:txBody>
      </p:sp>
      <p:graphicFrame>
        <p:nvGraphicFramePr>
          <p:cNvPr id="33" name="Chart 32">
            <a:extLst>
              <a:ext uri="{FF2B5EF4-FFF2-40B4-BE49-F238E27FC236}">
                <a16:creationId xmlns:a16="http://schemas.microsoft.com/office/drawing/2014/main" id="{AC49AE33-7F73-A2AA-4E1D-F42F90CFEF42}"/>
              </a:ext>
            </a:extLst>
          </p:cNvPr>
          <p:cNvGraphicFramePr/>
          <p:nvPr>
            <p:extLst>
              <p:ext uri="{D42A27DB-BD31-4B8C-83A1-F6EECF244321}">
                <p14:modId xmlns:p14="http://schemas.microsoft.com/office/powerpoint/2010/main" val="2499524119"/>
              </p:ext>
            </p:extLst>
          </p:nvPr>
        </p:nvGraphicFramePr>
        <p:xfrm>
          <a:off x="3274848" y="915221"/>
          <a:ext cx="2387873" cy="4371563"/>
        </p:xfrm>
        <a:graphic>
          <a:graphicData uri="http://schemas.openxmlformats.org/drawingml/2006/chart">
            <c:chart xmlns:c="http://schemas.openxmlformats.org/drawingml/2006/chart" xmlns:r="http://schemas.openxmlformats.org/officeDocument/2006/relationships" r:id="rId6"/>
          </a:graphicData>
        </a:graphic>
      </p:graphicFrame>
      <p:sp>
        <p:nvSpPr>
          <p:cNvPr id="34" name="TextBox 33">
            <a:extLst>
              <a:ext uri="{FF2B5EF4-FFF2-40B4-BE49-F238E27FC236}">
                <a16:creationId xmlns:a16="http://schemas.microsoft.com/office/drawing/2014/main" id="{472EB959-08AC-E150-7823-891E7279DB60}"/>
              </a:ext>
            </a:extLst>
          </p:cNvPr>
          <p:cNvSpPr txBox="1"/>
          <p:nvPr/>
        </p:nvSpPr>
        <p:spPr>
          <a:xfrm>
            <a:off x="9798163" y="5331043"/>
            <a:ext cx="1600199" cy="584775"/>
          </a:xfrm>
          <a:prstGeom prst="rect">
            <a:avLst/>
          </a:prstGeom>
          <a:noFill/>
        </p:spPr>
        <p:txBody>
          <a:bodyPr wrap="square" rtlCol="0" anchor="ctr">
            <a:spAutoFit/>
          </a:bodyPr>
          <a:lstStyle/>
          <a:p>
            <a:pPr algn="ctr"/>
            <a:r>
              <a:rPr lang="en-DE" sz="3200" dirty="0">
                <a:solidFill>
                  <a:schemeClr val="accent3"/>
                </a:solidFill>
              </a:rPr>
              <a:t>-69.9%</a:t>
            </a:r>
          </a:p>
        </p:txBody>
      </p:sp>
    </p:spTree>
    <p:extLst>
      <p:ext uri="{BB962C8B-B14F-4D97-AF65-F5344CB8AC3E}">
        <p14:creationId xmlns:p14="http://schemas.microsoft.com/office/powerpoint/2010/main" val="280749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7" grpId="0">
        <p:bldAsOne/>
      </p:bldGraphic>
      <p:bldGraphic spid="29" grpId="0">
        <p:bldAsOne/>
      </p:bldGraphic>
      <p:bldP spid="31" grpId="0"/>
      <p:bldP spid="32" grpId="0"/>
      <p:bldGraphic spid="33" grpId="0">
        <p:bldAsOne/>
      </p:bldGraphic>
      <p:bldP spid="3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Acknowledgements</a:t>
            </a:r>
            <a:endParaRPr lang="de-DE" dirty="0"/>
          </a:p>
        </p:txBody>
      </p:sp>
      <p:sp>
        <p:nvSpPr>
          <p:cNvPr id="3" name="Inhaltsplatzhalter 2"/>
          <p:cNvSpPr>
            <a:spLocks noGrp="1"/>
          </p:cNvSpPr>
          <p:nvPr>
            <p:ph idx="1"/>
          </p:nvPr>
        </p:nvSpPr>
        <p:spPr/>
        <p:txBody>
          <a:bodyPr/>
          <a:lstStyle/>
          <a:p>
            <a:r>
              <a:rPr lang="de-DE" sz="3200" dirty="0"/>
              <a:t>The </a:t>
            </a:r>
            <a:r>
              <a:rPr lang="de-DE" sz="3200" dirty="0" err="1"/>
              <a:t>study</a:t>
            </a:r>
            <a:r>
              <a:rPr lang="de-DE" sz="3200" dirty="0"/>
              <a:t> </a:t>
            </a:r>
            <a:r>
              <a:rPr lang="de-DE" sz="3200" dirty="0" err="1"/>
              <a:t>is</a:t>
            </a:r>
            <a:r>
              <a:rPr lang="de-DE" sz="3200" dirty="0"/>
              <a:t> </a:t>
            </a:r>
            <a:r>
              <a:rPr lang="de-DE" sz="3200" dirty="0" err="1"/>
              <a:t>conducted</a:t>
            </a:r>
            <a:r>
              <a:rPr lang="de-DE" sz="3200" dirty="0"/>
              <a:t> </a:t>
            </a:r>
            <a:r>
              <a:rPr lang="de-DE" sz="3200" dirty="0" err="1"/>
              <a:t>with</a:t>
            </a:r>
            <a:r>
              <a:rPr lang="de-DE" sz="3200" dirty="0"/>
              <a:t> </a:t>
            </a:r>
            <a:r>
              <a:rPr lang="de-DE" sz="3200" dirty="0" err="1"/>
              <a:t>computing</a:t>
            </a:r>
            <a:r>
              <a:rPr lang="de-DE" sz="3200" dirty="0"/>
              <a:t> </a:t>
            </a:r>
            <a:r>
              <a:rPr lang="de-DE" sz="3200" dirty="0" err="1"/>
              <a:t>resources</a:t>
            </a:r>
            <a:r>
              <a:rPr lang="de-DE" sz="3200" dirty="0"/>
              <a:t> </a:t>
            </a:r>
            <a:r>
              <a:rPr lang="de-DE" sz="3200" dirty="0" err="1"/>
              <a:t>granted</a:t>
            </a:r>
            <a:r>
              <a:rPr lang="de-DE" sz="3200" dirty="0"/>
              <a:t> </a:t>
            </a:r>
            <a:r>
              <a:rPr lang="de-DE" sz="3200" dirty="0" err="1"/>
              <a:t>by</a:t>
            </a:r>
            <a:r>
              <a:rPr lang="de-DE" sz="3200" dirty="0"/>
              <a:t> RWTH Aachen University </a:t>
            </a:r>
            <a:r>
              <a:rPr lang="de-DE" sz="3200" dirty="0" err="1"/>
              <a:t>under</a:t>
            </a:r>
            <a:r>
              <a:rPr lang="de-DE" sz="3200" dirty="0"/>
              <a:t> </a:t>
            </a:r>
            <a:r>
              <a:rPr lang="de-DE" sz="3200" dirty="0" err="1"/>
              <a:t>project</a:t>
            </a:r>
            <a:r>
              <a:rPr lang="de-DE" sz="3200" dirty="0"/>
              <a:t> </a:t>
            </a:r>
            <a:r>
              <a:rPr lang="de-DE" sz="3200" b="1" dirty="0"/>
              <a:t>thes1708.</a:t>
            </a:r>
            <a:endParaRPr lang="de-DE" sz="3200" dirty="0"/>
          </a:p>
          <a:p>
            <a:endParaRPr lang="de-DE" sz="3200" dirty="0"/>
          </a:p>
          <a:p>
            <a:endParaRPr lang="de-DE" dirty="0"/>
          </a:p>
        </p:txBody>
      </p:sp>
      <p:sp>
        <p:nvSpPr>
          <p:cNvPr id="4" name="Datumsplatzhalter 3"/>
          <p:cNvSpPr>
            <a:spLocks noGrp="1"/>
          </p:cNvSpPr>
          <p:nvPr>
            <p:ph type="dt" sz="half" idx="10"/>
          </p:nvPr>
        </p:nvSpPr>
        <p:spPr/>
        <p:txBody>
          <a:bodyPr/>
          <a:lstStyle/>
          <a:p>
            <a:pPr algn="l"/>
            <a:fld id="{F887C18F-21B2-48B8-9586-9343C0AE58EE}" type="datetime1">
              <a:rPr lang="de-DE" smtClean="0"/>
              <a:t>20.11.24</a:t>
            </a:fld>
            <a:endParaRPr lang="de-DE" dirty="0"/>
          </a:p>
        </p:txBody>
      </p:sp>
      <p:sp>
        <p:nvSpPr>
          <p:cNvPr id="5" name="Fußzeilenplatzhalter 4"/>
          <p:cNvSpPr>
            <a:spLocks noGrp="1"/>
          </p:cNvSpPr>
          <p:nvPr>
            <p:ph type="ftr" sz="quarter" idx="11"/>
          </p:nvPr>
        </p:nvSpPr>
        <p:spPr/>
        <p:txBody>
          <a:bodyPr/>
          <a:lstStyle/>
          <a:p>
            <a:r>
              <a:rPr lang="en-US" dirty="0" err="1"/>
              <a:t>Utkucan</a:t>
            </a:r>
            <a:r>
              <a:rPr lang="en-US" dirty="0"/>
              <a:t> </a:t>
            </a:r>
            <a:r>
              <a:rPr lang="en-US" dirty="0" err="1"/>
              <a:t>Genc</a:t>
            </a:r>
            <a:endParaRPr lang="en-US" dirty="0"/>
          </a:p>
        </p:txBody>
      </p:sp>
      <p:sp>
        <p:nvSpPr>
          <p:cNvPr id="6" name="Foliennummernplatzhalter 5"/>
          <p:cNvSpPr>
            <a:spLocks noGrp="1"/>
          </p:cNvSpPr>
          <p:nvPr>
            <p:ph type="sldNum" sz="quarter" idx="12"/>
          </p:nvPr>
        </p:nvSpPr>
        <p:spPr/>
        <p:txBody>
          <a:bodyPr/>
          <a:lstStyle/>
          <a:p>
            <a:fld id="{4D01E63C-D794-4429-8564-635E6253AC5C}" type="slidenum">
              <a:rPr lang="en-US" smtClean="0"/>
              <a:pPr/>
              <a:t>44</a:t>
            </a:fld>
            <a:endParaRPr lang="en-US" dirty="0"/>
          </a:p>
        </p:txBody>
      </p:sp>
    </p:spTree>
    <p:extLst>
      <p:ext uri="{BB962C8B-B14F-4D97-AF65-F5344CB8AC3E}">
        <p14:creationId xmlns:p14="http://schemas.microsoft.com/office/powerpoint/2010/main" val="35505316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DFCF4-1939-78A3-1648-6920DAFFE36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61EBC78-634A-EE14-D511-48F1C712EC9A}"/>
              </a:ext>
            </a:extLst>
          </p:cNvPr>
          <p:cNvSpPr>
            <a:spLocks noGrp="1"/>
          </p:cNvSpPr>
          <p:nvPr>
            <p:ph type="ctrTitle"/>
          </p:nvPr>
        </p:nvSpPr>
        <p:spPr/>
        <p:txBody>
          <a:bodyPr/>
          <a:lstStyle/>
          <a:p>
            <a:r>
              <a:rPr lang="de-DE" sz="2800" dirty="0" err="1"/>
              <a:t>Advancing</a:t>
            </a:r>
            <a:r>
              <a:rPr lang="de-DE" sz="2800" dirty="0"/>
              <a:t> Nano-CT Image Analysis in </a:t>
            </a:r>
            <a:r>
              <a:rPr lang="de-DE" sz="2800" dirty="0" err="1"/>
              <a:t>Battery</a:t>
            </a:r>
            <a:r>
              <a:rPr lang="de-DE" sz="2800" dirty="0"/>
              <a:t> Research </a:t>
            </a:r>
            <a:r>
              <a:rPr lang="de-DE" sz="2800" dirty="0" err="1"/>
              <a:t>through</a:t>
            </a:r>
            <a:r>
              <a:rPr lang="de-DE" sz="2800" dirty="0"/>
              <a:t> Image Fusion Diffusion Models</a:t>
            </a:r>
            <a:endParaRPr lang="en-GB" dirty="0"/>
          </a:p>
        </p:txBody>
      </p:sp>
      <p:sp>
        <p:nvSpPr>
          <p:cNvPr id="3" name="Untertitel 2">
            <a:extLst>
              <a:ext uri="{FF2B5EF4-FFF2-40B4-BE49-F238E27FC236}">
                <a16:creationId xmlns:a16="http://schemas.microsoft.com/office/drawing/2014/main" id="{7785BB8D-3226-6F7E-2E80-E2E87DC0FD22}"/>
              </a:ext>
            </a:extLst>
          </p:cNvPr>
          <p:cNvSpPr>
            <a:spLocks noGrp="1"/>
          </p:cNvSpPr>
          <p:nvPr>
            <p:ph type="subTitle" idx="1"/>
          </p:nvPr>
        </p:nvSpPr>
        <p:spPr>
          <a:xfrm>
            <a:off x="383949" y="3974943"/>
            <a:ext cx="11422513" cy="609601"/>
          </a:xfrm>
        </p:spPr>
        <p:txBody>
          <a:bodyPr/>
          <a:lstStyle/>
          <a:p>
            <a:r>
              <a:rPr lang="en-GB" dirty="0">
                <a:solidFill>
                  <a:srgbClr val="000000"/>
                </a:solidFill>
                <a:effectLst/>
                <a:latin typeface="Helvetica" pitchFamily="2" charset="0"/>
              </a:rPr>
              <a:t>Master’s Thesis Defence </a:t>
            </a:r>
          </a:p>
        </p:txBody>
      </p:sp>
      <p:sp>
        <p:nvSpPr>
          <p:cNvPr id="4" name="Fußzeilenplatzhalter 3">
            <a:extLst>
              <a:ext uri="{FF2B5EF4-FFF2-40B4-BE49-F238E27FC236}">
                <a16:creationId xmlns:a16="http://schemas.microsoft.com/office/drawing/2014/main" id="{F0A44F5C-78E2-95D7-947F-B89109697404}"/>
              </a:ext>
            </a:extLst>
          </p:cNvPr>
          <p:cNvSpPr>
            <a:spLocks noGrp="1"/>
          </p:cNvSpPr>
          <p:nvPr>
            <p:ph type="ftr" sz="quarter" idx="11"/>
          </p:nvPr>
        </p:nvSpPr>
        <p:spPr/>
        <p:txBody>
          <a:bodyPr/>
          <a:lstStyle/>
          <a:p>
            <a:r>
              <a:rPr lang="en-US" dirty="0" err="1"/>
              <a:t>Utkucan</a:t>
            </a:r>
            <a:r>
              <a:rPr lang="en-US" dirty="0"/>
              <a:t> GENC</a:t>
            </a:r>
          </a:p>
        </p:txBody>
      </p:sp>
      <p:sp>
        <p:nvSpPr>
          <p:cNvPr id="5" name="Datumsplatzhalter 4">
            <a:extLst>
              <a:ext uri="{FF2B5EF4-FFF2-40B4-BE49-F238E27FC236}">
                <a16:creationId xmlns:a16="http://schemas.microsoft.com/office/drawing/2014/main" id="{D2630342-BC61-7677-55C4-710A0418F3E7}"/>
              </a:ext>
            </a:extLst>
          </p:cNvPr>
          <p:cNvSpPr>
            <a:spLocks noGrp="1"/>
          </p:cNvSpPr>
          <p:nvPr>
            <p:ph type="dt" sz="half" idx="12"/>
          </p:nvPr>
        </p:nvSpPr>
        <p:spPr>
          <a:xfrm>
            <a:off x="383949" y="4748372"/>
            <a:ext cx="11425513" cy="306150"/>
          </a:xfrm>
        </p:spPr>
        <p:txBody>
          <a:bodyPr/>
          <a:lstStyle/>
          <a:p>
            <a:pPr algn="l"/>
            <a:r>
              <a:rPr lang="de-DE" dirty="0"/>
              <a:t>21.11.2024</a:t>
            </a:r>
            <a:endParaRPr lang="de-DE" sz="2400" dirty="0"/>
          </a:p>
        </p:txBody>
      </p:sp>
    </p:spTree>
    <p:extLst>
      <p:ext uri="{BB962C8B-B14F-4D97-AF65-F5344CB8AC3E}">
        <p14:creationId xmlns:p14="http://schemas.microsoft.com/office/powerpoint/2010/main" val="19284159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B5344D0-6305-227C-F75F-1A616359E17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7AB4D2A-879E-2428-E435-009F724214F6}"/>
              </a:ext>
            </a:extLst>
          </p:cNvPr>
          <p:cNvSpPr>
            <a:spLocks noGrp="1"/>
          </p:cNvSpPr>
          <p:nvPr>
            <p:ph type="title"/>
          </p:nvPr>
        </p:nvSpPr>
        <p:spPr/>
        <p:txBody>
          <a:bodyPr/>
          <a:lstStyle/>
          <a:p>
            <a:r>
              <a:rPr lang="en-GB" dirty="0"/>
              <a:t>Modified </a:t>
            </a:r>
            <a:r>
              <a:rPr lang="en-GB" dirty="0" err="1"/>
              <a:t>DiWa</a:t>
            </a:r>
            <a:r>
              <a:rPr lang="en-GB" dirty="0"/>
              <a:t> (Diffusion)</a:t>
            </a:r>
          </a:p>
        </p:txBody>
      </p:sp>
      <p:sp>
        <p:nvSpPr>
          <p:cNvPr id="3" name="Inhaltsplatzhalter 2">
            <a:extLst>
              <a:ext uri="{FF2B5EF4-FFF2-40B4-BE49-F238E27FC236}">
                <a16:creationId xmlns:a16="http://schemas.microsoft.com/office/drawing/2014/main" id="{F7A50819-7BFA-382F-5FFF-C5782C0ECB2D}"/>
              </a:ext>
            </a:extLst>
          </p:cNvPr>
          <p:cNvSpPr>
            <a:spLocks noGrp="1"/>
          </p:cNvSpPr>
          <p:nvPr>
            <p:ph idx="1"/>
          </p:nvPr>
        </p:nvSpPr>
        <p:spPr>
          <a:xfrm>
            <a:off x="383952" y="1151999"/>
            <a:ext cx="5945411" cy="4731276"/>
          </a:xfrm>
        </p:spPr>
        <p:txBody>
          <a:bodyPr/>
          <a:lstStyle/>
          <a:p>
            <a:pPr fontAlgn="ctr"/>
            <a:r>
              <a:rPr lang="de-DE" sz="3000" b="1" dirty="0"/>
              <a:t>DWSR</a:t>
            </a:r>
            <a:r>
              <a:rPr lang="de-DE" sz="3000" dirty="0"/>
              <a:t>: </a:t>
            </a:r>
            <a:r>
              <a:rPr lang="de-DE" sz="3000" b="1" dirty="0"/>
              <a:t>D</a:t>
            </a:r>
            <a:r>
              <a:rPr lang="de-DE" sz="3000" dirty="0"/>
              <a:t>eep </a:t>
            </a:r>
            <a:r>
              <a:rPr lang="de-DE" sz="3000" b="1" dirty="0"/>
              <a:t>W</a:t>
            </a:r>
            <a:r>
              <a:rPr lang="de-DE" sz="3000" dirty="0"/>
              <a:t>avelet </a:t>
            </a:r>
            <a:r>
              <a:rPr lang="de-DE" sz="3000" dirty="0" err="1"/>
              <a:t>Prediction</a:t>
            </a:r>
            <a:r>
              <a:rPr lang="de-DE" sz="3000" dirty="0"/>
              <a:t> </a:t>
            </a:r>
            <a:r>
              <a:rPr lang="de-DE" sz="3000" dirty="0" err="1"/>
              <a:t>for</a:t>
            </a:r>
            <a:r>
              <a:rPr lang="de-DE" sz="3000" dirty="0"/>
              <a:t> Image </a:t>
            </a:r>
            <a:r>
              <a:rPr lang="de-DE" sz="3000" b="1" dirty="0"/>
              <a:t>S</a:t>
            </a:r>
            <a:r>
              <a:rPr lang="de-DE" sz="3000" dirty="0"/>
              <a:t>uper-</a:t>
            </a:r>
            <a:r>
              <a:rPr lang="de-DE" sz="3000" b="1" dirty="0"/>
              <a:t>R</a:t>
            </a:r>
            <a:r>
              <a:rPr lang="de-DE" sz="3000" dirty="0"/>
              <a:t>esolution</a:t>
            </a:r>
          </a:p>
          <a:p>
            <a:pPr fontAlgn="ctr"/>
            <a:endParaRPr lang="de-DE" sz="3000" dirty="0"/>
          </a:p>
          <a:p>
            <a:pPr lvl="1" fontAlgn="ctr"/>
            <a:r>
              <a:rPr lang="de-DE" sz="2600" dirty="0"/>
              <a:t>Acts </a:t>
            </a:r>
            <a:r>
              <a:rPr lang="de-DE" sz="2600" dirty="0" err="1"/>
              <a:t>as</a:t>
            </a:r>
            <a:r>
              <a:rPr lang="de-DE" sz="2600" dirty="0"/>
              <a:t> an initial </a:t>
            </a:r>
            <a:r>
              <a:rPr lang="de-DE" sz="2600" dirty="0" err="1"/>
              <a:t>predictor</a:t>
            </a:r>
            <a:endParaRPr lang="de-DE" sz="2600" dirty="0"/>
          </a:p>
          <a:p>
            <a:pPr lvl="1" fontAlgn="ctr"/>
            <a:endParaRPr lang="de-DE" sz="2600" dirty="0"/>
          </a:p>
          <a:p>
            <a:pPr lvl="1" fontAlgn="ctr"/>
            <a:r>
              <a:rPr lang="de-DE" sz="2600" dirty="0" err="1"/>
              <a:t>Enhances</a:t>
            </a:r>
            <a:r>
              <a:rPr lang="de-DE" sz="2600" dirty="0"/>
              <a:t> </a:t>
            </a:r>
            <a:r>
              <a:rPr lang="de-DE" sz="2600" dirty="0" err="1"/>
              <a:t>the</a:t>
            </a:r>
            <a:r>
              <a:rPr lang="de-DE" sz="2600" dirty="0"/>
              <a:t> </a:t>
            </a:r>
            <a:r>
              <a:rPr lang="de-DE" sz="2600" dirty="0" err="1"/>
              <a:t>low-frequency</a:t>
            </a:r>
            <a:r>
              <a:rPr lang="de-DE" sz="2600" dirty="0"/>
              <a:t> </a:t>
            </a:r>
            <a:r>
              <a:rPr lang="de-DE" sz="2600" dirty="0" err="1"/>
              <a:t>components</a:t>
            </a:r>
            <a:r>
              <a:rPr lang="de-DE" sz="2600" dirty="0"/>
              <a:t> </a:t>
            </a:r>
            <a:r>
              <a:rPr lang="de-DE" sz="2600" dirty="0" err="1"/>
              <a:t>of</a:t>
            </a:r>
            <a:r>
              <a:rPr lang="de-DE" sz="2600" dirty="0"/>
              <a:t> </a:t>
            </a:r>
            <a:r>
              <a:rPr lang="de-DE" sz="2600" dirty="0" err="1"/>
              <a:t>the</a:t>
            </a:r>
            <a:r>
              <a:rPr lang="de-DE" sz="2600" dirty="0"/>
              <a:t> </a:t>
            </a:r>
            <a:r>
              <a:rPr lang="de-DE" sz="2600" dirty="0" err="1"/>
              <a:t>image</a:t>
            </a:r>
            <a:endParaRPr lang="de-DE" sz="2200" dirty="0"/>
          </a:p>
          <a:p>
            <a:pPr lvl="1" fontAlgn="ctr"/>
            <a:endParaRPr lang="de-DE" sz="2200" dirty="0"/>
          </a:p>
          <a:p>
            <a:pPr lvl="1" fontAlgn="ctr"/>
            <a:endParaRPr lang="de-DE" dirty="0"/>
          </a:p>
        </p:txBody>
      </p:sp>
      <p:sp>
        <p:nvSpPr>
          <p:cNvPr id="4" name="Datumsplatzhalter 3">
            <a:extLst>
              <a:ext uri="{FF2B5EF4-FFF2-40B4-BE49-F238E27FC236}">
                <a16:creationId xmlns:a16="http://schemas.microsoft.com/office/drawing/2014/main" id="{4423D70C-7B6E-6C75-5314-12336A465E95}"/>
              </a:ext>
            </a:extLst>
          </p:cNvPr>
          <p:cNvSpPr>
            <a:spLocks noGrp="1"/>
          </p:cNvSpPr>
          <p:nvPr>
            <p:ph type="dt" sz="half" idx="10"/>
          </p:nvPr>
        </p:nvSpPr>
        <p:spPr/>
        <p:txBody>
          <a:bodyPr/>
          <a:lstStyle/>
          <a:p>
            <a:pPr algn="l"/>
            <a:fld id="{F887C18F-21B2-48B8-9586-9343C0AE58EE}" type="datetime1">
              <a:rPr lang="de-DE" smtClean="0"/>
              <a:t>20.11.24</a:t>
            </a:fld>
            <a:endParaRPr lang="de-DE" dirty="0"/>
          </a:p>
        </p:txBody>
      </p:sp>
      <p:sp>
        <p:nvSpPr>
          <p:cNvPr id="5" name="Fußzeilenplatzhalter 4">
            <a:extLst>
              <a:ext uri="{FF2B5EF4-FFF2-40B4-BE49-F238E27FC236}">
                <a16:creationId xmlns:a16="http://schemas.microsoft.com/office/drawing/2014/main" id="{0401D40C-E2B2-94B4-AA19-98874DA74552}"/>
              </a:ext>
            </a:extLst>
          </p:cNvPr>
          <p:cNvSpPr>
            <a:spLocks noGrp="1"/>
          </p:cNvSpPr>
          <p:nvPr>
            <p:ph type="ftr" sz="quarter" idx="11"/>
          </p:nvPr>
        </p:nvSpPr>
        <p:spPr/>
        <p:txBody>
          <a:bodyPr/>
          <a:lstStyle/>
          <a:p>
            <a:r>
              <a:rPr lang="en-US" dirty="0" err="1"/>
              <a:t>Utkucan</a:t>
            </a:r>
            <a:r>
              <a:rPr lang="en-US" dirty="0"/>
              <a:t> </a:t>
            </a:r>
            <a:r>
              <a:rPr lang="en-US" dirty="0" err="1"/>
              <a:t>Genc</a:t>
            </a:r>
            <a:endParaRPr lang="en-US" dirty="0"/>
          </a:p>
        </p:txBody>
      </p:sp>
      <p:sp>
        <p:nvSpPr>
          <p:cNvPr id="6" name="Foliennummernplatzhalter 5">
            <a:extLst>
              <a:ext uri="{FF2B5EF4-FFF2-40B4-BE49-F238E27FC236}">
                <a16:creationId xmlns:a16="http://schemas.microsoft.com/office/drawing/2014/main" id="{50363D3A-128D-713A-7461-82A39C5786C4}"/>
              </a:ext>
            </a:extLst>
          </p:cNvPr>
          <p:cNvSpPr>
            <a:spLocks noGrp="1"/>
          </p:cNvSpPr>
          <p:nvPr>
            <p:ph type="sldNum" sz="quarter" idx="12"/>
          </p:nvPr>
        </p:nvSpPr>
        <p:spPr/>
        <p:txBody>
          <a:bodyPr/>
          <a:lstStyle/>
          <a:p>
            <a:fld id="{4D01E63C-D794-4429-8564-635E6253AC5C}" type="slidenum">
              <a:rPr lang="en-US" smtClean="0"/>
              <a:pPr/>
              <a:t>46</a:t>
            </a:fld>
            <a:endParaRPr lang="en-US" dirty="0"/>
          </a:p>
        </p:txBody>
      </p:sp>
      <p:grpSp>
        <p:nvGrpSpPr>
          <p:cNvPr id="14" name="Group 13">
            <a:extLst>
              <a:ext uri="{FF2B5EF4-FFF2-40B4-BE49-F238E27FC236}">
                <a16:creationId xmlns:a16="http://schemas.microsoft.com/office/drawing/2014/main" id="{8B347688-B880-EA5D-A1FE-76D6F422BE7F}"/>
              </a:ext>
            </a:extLst>
          </p:cNvPr>
          <p:cNvGrpSpPr/>
          <p:nvPr/>
        </p:nvGrpSpPr>
        <p:grpSpPr>
          <a:xfrm>
            <a:off x="7198741" y="992640"/>
            <a:ext cx="3959796" cy="5049994"/>
            <a:chOff x="7855966" y="1151999"/>
            <a:chExt cx="3550445" cy="4727888"/>
          </a:xfrm>
        </p:grpSpPr>
        <p:pic>
          <p:nvPicPr>
            <p:cNvPr id="9" name="Picture 8" descr="A collage of images of a planet&#10;&#10;Description automatically generated">
              <a:extLst>
                <a:ext uri="{FF2B5EF4-FFF2-40B4-BE49-F238E27FC236}">
                  <a16:creationId xmlns:a16="http://schemas.microsoft.com/office/drawing/2014/main" id="{772EA2AE-C3C5-840F-C806-0330F63D92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5966" y="1151999"/>
              <a:ext cx="3550445" cy="4727888"/>
            </a:xfrm>
            <a:prstGeom prst="rect">
              <a:avLst/>
            </a:prstGeom>
          </p:spPr>
        </p:pic>
        <p:sp>
          <p:nvSpPr>
            <p:cNvPr id="11" name="TextBox 10">
              <a:extLst>
                <a:ext uri="{FF2B5EF4-FFF2-40B4-BE49-F238E27FC236}">
                  <a16:creationId xmlns:a16="http://schemas.microsoft.com/office/drawing/2014/main" id="{5C93C264-86B6-52DE-4A28-5D29FEB09C76}"/>
                </a:ext>
              </a:extLst>
            </p:cNvPr>
            <p:cNvSpPr txBox="1"/>
            <p:nvPr/>
          </p:nvSpPr>
          <p:spPr>
            <a:xfrm>
              <a:off x="8572500" y="1151999"/>
              <a:ext cx="457200" cy="307777"/>
            </a:xfrm>
            <a:prstGeom prst="rect">
              <a:avLst/>
            </a:prstGeom>
            <a:noFill/>
          </p:spPr>
          <p:txBody>
            <a:bodyPr wrap="square" rtlCol="0">
              <a:spAutoFit/>
            </a:bodyPr>
            <a:lstStyle/>
            <a:p>
              <a:pPr algn="ctr"/>
              <a:r>
                <a:rPr lang="en-DE" sz="1400" b="1" dirty="0">
                  <a:solidFill>
                    <a:schemeClr val="bg1"/>
                  </a:solidFill>
                </a:rPr>
                <a:t>LR</a:t>
              </a:r>
              <a:endParaRPr lang="en-DE" b="1" dirty="0">
                <a:solidFill>
                  <a:schemeClr val="bg1"/>
                </a:solidFill>
              </a:endParaRPr>
            </a:p>
          </p:txBody>
        </p:sp>
        <p:sp>
          <p:nvSpPr>
            <p:cNvPr id="12" name="TextBox 11">
              <a:extLst>
                <a:ext uri="{FF2B5EF4-FFF2-40B4-BE49-F238E27FC236}">
                  <a16:creationId xmlns:a16="http://schemas.microsoft.com/office/drawing/2014/main" id="{B3069D49-D4B9-2D48-2194-D7639A3DF69A}"/>
                </a:ext>
              </a:extLst>
            </p:cNvPr>
            <p:cNvSpPr txBox="1"/>
            <p:nvPr/>
          </p:nvSpPr>
          <p:spPr>
            <a:xfrm>
              <a:off x="9472613" y="1174214"/>
              <a:ext cx="730821" cy="307777"/>
            </a:xfrm>
            <a:prstGeom prst="rect">
              <a:avLst/>
            </a:prstGeom>
            <a:noFill/>
          </p:spPr>
          <p:txBody>
            <a:bodyPr wrap="square" rtlCol="0">
              <a:spAutoFit/>
            </a:bodyPr>
            <a:lstStyle/>
            <a:p>
              <a:pPr algn="ctr"/>
              <a:r>
                <a:rPr lang="en-DE" sz="1400" b="1" dirty="0">
                  <a:solidFill>
                    <a:schemeClr val="bg1"/>
                  </a:solidFill>
                </a:rPr>
                <a:t>DWSR</a:t>
              </a:r>
              <a:endParaRPr lang="en-DE" b="1" dirty="0">
                <a:solidFill>
                  <a:schemeClr val="bg1"/>
                </a:solidFill>
              </a:endParaRPr>
            </a:p>
          </p:txBody>
        </p:sp>
        <p:sp>
          <p:nvSpPr>
            <p:cNvPr id="13" name="TextBox 12">
              <a:extLst>
                <a:ext uri="{FF2B5EF4-FFF2-40B4-BE49-F238E27FC236}">
                  <a16:creationId xmlns:a16="http://schemas.microsoft.com/office/drawing/2014/main" id="{0ACFAAD6-05B3-5E49-6C70-3138149D1D5A}"/>
                </a:ext>
              </a:extLst>
            </p:cNvPr>
            <p:cNvSpPr txBox="1"/>
            <p:nvPr/>
          </p:nvSpPr>
          <p:spPr>
            <a:xfrm>
              <a:off x="10892061" y="4666724"/>
              <a:ext cx="514350" cy="307777"/>
            </a:xfrm>
            <a:prstGeom prst="rect">
              <a:avLst/>
            </a:prstGeom>
            <a:noFill/>
          </p:spPr>
          <p:txBody>
            <a:bodyPr wrap="square" rtlCol="0">
              <a:spAutoFit/>
            </a:bodyPr>
            <a:lstStyle/>
            <a:p>
              <a:pPr algn="ctr"/>
              <a:r>
                <a:rPr lang="en-DE" sz="1400" b="1" dirty="0">
                  <a:solidFill>
                    <a:schemeClr val="bg1"/>
                  </a:solidFill>
                </a:rPr>
                <a:t>SR</a:t>
              </a:r>
            </a:p>
          </p:txBody>
        </p:sp>
      </p:grpSp>
    </p:spTree>
    <p:extLst>
      <p:ext uri="{BB962C8B-B14F-4D97-AF65-F5344CB8AC3E}">
        <p14:creationId xmlns:p14="http://schemas.microsoft.com/office/powerpoint/2010/main" val="2963284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dissolve">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975533A-AE01-C4A2-DD5A-4546170DD25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CF7E697-D03B-2A4D-399B-CEC1204AA47A}"/>
              </a:ext>
            </a:extLst>
          </p:cNvPr>
          <p:cNvSpPr>
            <a:spLocks noGrp="1"/>
          </p:cNvSpPr>
          <p:nvPr>
            <p:ph type="title"/>
          </p:nvPr>
        </p:nvSpPr>
        <p:spPr/>
        <p:txBody>
          <a:bodyPr/>
          <a:lstStyle/>
          <a:p>
            <a:r>
              <a:rPr lang="de-DE" dirty="0" err="1"/>
              <a:t>Modified</a:t>
            </a:r>
            <a:r>
              <a:rPr lang="de-DE" dirty="0"/>
              <a:t> </a:t>
            </a:r>
            <a:r>
              <a:rPr lang="de-DE" dirty="0" err="1"/>
              <a:t>DiWa</a:t>
            </a:r>
            <a:r>
              <a:rPr lang="de-DE" dirty="0"/>
              <a:t> (Training - Sampling)</a:t>
            </a:r>
          </a:p>
        </p:txBody>
      </p:sp>
      <p:sp>
        <p:nvSpPr>
          <p:cNvPr id="4" name="Datumsplatzhalter 3">
            <a:extLst>
              <a:ext uri="{FF2B5EF4-FFF2-40B4-BE49-F238E27FC236}">
                <a16:creationId xmlns:a16="http://schemas.microsoft.com/office/drawing/2014/main" id="{51C2D870-A5BC-273F-5F3D-5E0D53CC6A9B}"/>
              </a:ext>
            </a:extLst>
          </p:cNvPr>
          <p:cNvSpPr>
            <a:spLocks noGrp="1"/>
          </p:cNvSpPr>
          <p:nvPr>
            <p:ph type="dt" sz="half" idx="10"/>
          </p:nvPr>
        </p:nvSpPr>
        <p:spPr/>
        <p:txBody>
          <a:bodyPr/>
          <a:lstStyle/>
          <a:p>
            <a:pPr algn="l"/>
            <a:fld id="{F887C18F-21B2-48B8-9586-9343C0AE58EE}" type="datetime1">
              <a:rPr lang="de-DE" smtClean="0"/>
              <a:t>20.11.24</a:t>
            </a:fld>
            <a:endParaRPr lang="de-DE" dirty="0"/>
          </a:p>
        </p:txBody>
      </p:sp>
      <p:sp>
        <p:nvSpPr>
          <p:cNvPr id="5" name="Fußzeilenplatzhalter 4">
            <a:extLst>
              <a:ext uri="{FF2B5EF4-FFF2-40B4-BE49-F238E27FC236}">
                <a16:creationId xmlns:a16="http://schemas.microsoft.com/office/drawing/2014/main" id="{64ECBB01-E2C5-A127-64F8-F136008A9F9F}"/>
              </a:ext>
            </a:extLst>
          </p:cNvPr>
          <p:cNvSpPr>
            <a:spLocks noGrp="1"/>
          </p:cNvSpPr>
          <p:nvPr>
            <p:ph type="ftr" sz="quarter" idx="11"/>
          </p:nvPr>
        </p:nvSpPr>
        <p:spPr/>
        <p:txBody>
          <a:bodyPr/>
          <a:lstStyle/>
          <a:p>
            <a:r>
              <a:rPr lang="en-US" dirty="0" err="1"/>
              <a:t>Utkucan</a:t>
            </a:r>
            <a:r>
              <a:rPr lang="en-US" dirty="0"/>
              <a:t> </a:t>
            </a:r>
            <a:r>
              <a:rPr lang="en-US" dirty="0" err="1"/>
              <a:t>Genc</a:t>
            </a:r>
            <a:endParaRPr lang="en-US" dirty="0"/>
          </a:p>
        </p:txBody>
      </p:sp>
      <p:sp>
        <p:nvSpPr>
          <p:cNvPr id="6" name="Foliennummernplatzhalter 5">
            <a:extLst>
              <a:ext uri="{FF2B5EF4-FFF2-40B4-BE49-F238E27FC236}">
                <a16:creationId xmlns:a16="http://schemas.microsoft.com/office/drawing/2014/main" id="{84BAE727-3F65-D07F-EA9F-455C3B742D73}"/>
              </a:ext>
            </a:extLst>
          </p:cNvPr>
          <p:cNvSpPr>
            <a:spLocks noGrp="1"/>
          </p:cNvSpPr>
          <p:nvPr>
            <p:ph type="sldNum" sz="quarter" idx="12"/>
          </p:nvPr>
        </p:nvSpPr>
        <p:spPr/>
        <p:txBody>
          <a:bodyPr/>
          <a:lstStyle/>
          <a:p>
            <a:fld id="{4D01E63C-D794-4429-8564-635E6253AC5C}" type="slidenum">
              <a:rPr lang="en-US" smtClean="0"/>
              <a:pPr/>
              <a:t>47</a:t>
            </a:fld>
            <a:endParaRPr lang="en-US" dirty="0"/>
          </a:p>
        </p:txBody>
      </p:sp>
      <p:pic>
        <p:nvPicPr>
          <p:cNvPr id="9" name="Picture 8" descr="A diagram of a cat&#10;&#10;Description automatically generated">
            <a:extLst>
              <a:ext uri="{FF2B5EF4-FFF2-40B4-BE49-F238E27FC236}">
                <a16:creationId xmlns:a16="http://schemas.microsoft.com/office/drawing/2014/main" id="{A242EB84-EA7B-1EB1-A8C6-ADFB3A858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950" y="1279601"/>
            <a:ext cx="5455147" cy="4298797"/>
          </a:xfrm>
          <a:prstGeom prst="rect">
            <a:avLst/>
          </a:prstGeom>
        </p:spPr>
      </p:pic>
      <p:pic>
        <p:nvPicPr>
          <p:cNvPr id="10" name="Picture 9" descr="A diagram of a cat&#10;&#10;Description automatically generated">
            <a:extLst>
              <a:ext uri="{FF2B5EF4-FFF2-40B4-BE49-F238E27FC236}">
                <a16:creationId xmlns:a16="http://schemas.microsoft.com/office/drawing/2014/main" id="{89755CD1-8D42-5097-0DA0-A8BE84A3FA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96512" y="2580872"/>
            <a:ext cx="5509951" cy="1696254"/>
          </a:xfrm>
          <a:prstGeom prst="rect">
            <a:avLst/>
          </a:prstGeom>
        </p:spPr>
      </p:pic>
      <p:sp>
        <p:nvSpPr>
          <p:cNvPr id="3" name="TextBox 2">
            <a:extLst>
              <a:ext uri="{FF2B5EF4-FFF2-40B4-BE49-F238E27FC236}">
                <a16:creationId xmlns:a16="http://schemas.microsoft.com/office/drawing/2014/main" id="{D6FF8EB7-0D12-F95F-9C1D-16A4E10E0BE7}"/>
              </a:ext>
            </a:extLst>
          </p:cNvPr>
          <p:cNvSpPr txBox="1"/>
          <p:nvPr/>
        </p:nvSpPr>
        <p:spPr>
          <a:xfrm>
            <a:off x="1787769" y="5707874"/>
            <a:ext cx="2647507" cy="369332"/>
          </a:xfrm>
          <a:prstGeom prst="rect">
            <a:avLst/>
          </a:prstGeom>
          <a:noFill/>
        </p:spPr>
        <p:txBody>
          <a:bodyPr wrap="square" rtlCol="0" anchor="ctr">
            <a:spAutoFit/>
          </a:bodyPr>
          <a:lstStyle/>
          <a:p>
            <a:pPr algn="ctr"/>
            <a:r>
              <a:rPr lang="en-DE" dirty="0"/>
              <a:t>Training scheme</a:t>
            </a:r>
          </a:p>
        </p:txBody>
      </p:sp>
      <p:sp>
        <p:nvSpPr>
          <p:cNvPr id="7" name="TextBox 6">
            <a:extLst>
              <a:ext uri="{FF2B5EF4-FFF2-40B4-BE49-F238E27FC236}">
                <a16:creationId xmlns:a16="http://schemas.microsoft.com/office/drawing/2014/main" id="{93C48C74-7285-E7B5-E1A5-2805AE077E18}"/>
              </a:ext>
            </a:extLst>
          </p:cNvPr>
          <p:cNvSpPr txBox="1"/>
          <p:nvPr/>
        </p:nvSpPr>
        <p:spPr>
          <a:xfrm>
            <a:off x="7727733" y="5707874"/>
            <a:ext cx="2647507" cy="369332"/>
          </a:xfrm>
          <a:prstGeom prst="rect">
            <a:avLst/>
          </a:prstGeom>
          <a:noFill/>
        </p:spPr>
        <p:txBody>
          <a:bodyPr wrap="square" rtlCol="0" anchor="ctr">
            <a:spAutoFit/>
          </a:bodyPr>
          <a:lstStyle/>
          <a:p>
            <a:pPr algn="ctr"/>
            <a:r>
              <a:rPr lang="en-DE" dirty="0"/>
              <a:t>Sampling scheme</a:t>
            </a:r>
          </a:p>
        </p:txBody>
      </p:sp>
    </p:spTree>
    <p:extLst>
      <p:ext uri="{BB962C8B-B14F-4D97-AF65-F5344CB8AC3E}">
        <p14:creationId xmlns:p14="http://schemas.microsoft.com/office/powerpoint/2010/main" val="6455706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B6EDB71-F9B9-2764-DC2B-A9C35FDFD6A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0EEC6FD-CD11-2C71-195A-37B10375395A}"/>
              </a:ext>
            </a:extLst>
          </p:cNvPr>
          <p:cNvSpPr>
            <a:spLocks noGrp="1"/>
          </p:cNvSpPr>
          <p:nvPr>
            <p:ph type="title"/>
          </p:nvPr>
        </p:nvSpPr>
        <p:spPr/>
        <p:txBody>
          <a:bodyPr/>
          <a:lstStyle/>
          <a:p>
            <a:r>
              <a:rPr lang="de-DE" dirty="0"/>
              <a:t>Dataset (Patch)</a:t>
            </a:r>
          </a:p>
        </p:txBody>
      </p:sp>
      <p:sp>
        <p:nvSpPr>
          <p:cNvPr id="4" name="Datumsplatzhalter 3">
            <a:extLst>
              <a:ext uri="{FF2B5EF4-FFF2-40B4-BE49-F238E27FC236}">
                <a16:creationId xmlns:a16="http://schemas.microsoft.com/office/drawing/2014/main" id="{B045BAFF-B3DE-E178-7CF3-40ED95942829}"/>
              </a:ext>
            </a:extLst>
          </p:cNvPr>
          <p:cNvSpPr>
            <a:spLocks noGrp="1"/>
          </p:cNvSpPr>
          <p:nvPr>
            <p:ph type="dt" sz="half" idx="10"/>
          </p:nvPr>
        </p:nvSpPr>
        <p:spPr/>
        <p:txBody>
          <a:bodyPr/>
          <a:lstStyle/>
          <a:p>
            <a:pPr algn="l"/>
            <a:fld id="{F887C18F-21B2-48B8-9586-9343C0AE58EE}" type="datetime1">
              <a:rPr lang="de-DE" smtClean="0"/>
              <a:t>20.11.24</a:t>
            </a:fld>
            <a:endParaRPr lang="de-DE" dirty="0"/>
          </a:p>
        </p:txBody>
      </p:sp>
      <p:sp>
        <p:nvSpPr>
          <p:cNvPr id="5" name="Fußzeilenplatzhalter 4">
            <a:extLst>
              <a:ext uri="{FF2B5EF4-FFF2-40B4-BE49-F238E27FC236}">
                <a16:creationId xmlns:a16="http://schemas.microsoft.com/office/drawing/2014/main" id="{DBCD4BFF-4DE4-2920-1272-D129FDCB529E}"/>
              </a:ext>
            </a:extLst>
          </p:cNvPr>
          <p:cNvSpPr>
            <a:spLocks noGrp="1"/>
          </p:cNvSpPr>
          <p:nvPr>
            <p:ph type="ftr" sz="quarter" idx="11"/>
          </p:nvPr>
        </p:nvSpPr>
        <p:spPr/>
        <p:txBody>
          <a:bodyPr/>
          <a:lstStyle/>
          <a:p>
            <a:r>
              <a:rPr lang="en-US" dirty="0" err="1"/>
              <a:t>Utkucan</a:t>
            </a:r>
            <a:r>
              <a:rPr lang="en-US" dirty="0"/>
              <a:t> </a:t>
            </a:r>
            <a:r>
              <a:rPr lang="en-US" dirty="0" err="1"/>
              <a:t>Genc</a:t>
            </a:r>
            <a:endParaRPr lang="en-US" dirty="0"/>
          </a:p>
        </p:txBody>
      </p:sp>
      <p:sp>
        <p:nvSpPr>
          <p:cNvPr id="6" name="Foliennummernplatzhalter 5">
            <a:extLst>
              <a:ext uri="{FF2B5EF4-FFF2-40B4-BE49-F238E27FC236}">
                <a16:creationId xmlns:a16="http://schemas.microsoft.com/office/drawing/2014/main" id="{148CE4B9-203B-949F-5209-258BF23C9B8C}"/>
              </a:ext>
            </a:extLst>
          </p:cNvPr>
          <p:cNvSpPr>
            <a:spLocks noGrp="1"/>
          </p:cNvSpPr>
          <p:nvPr>
            <p:ph type="sldNum" sz="quarter" idx="12"/>
          </p:nvPr>
        </p:nvSpPr>
        <p:spPr/>
        <p:txBody>
          <a:bodyPr/>
          <a:lstStyle/>
          <a:p>
            <a:fld id="{4D01E63C-D794-4429-8564-635E6253AC5C}" type="slidenum">
              <a:rPr lang="en-US" smtClean="0"/>
              <a:pPr/>
              <a:t>48</a:t>
            </a:fld>
            <a:endParaRPr lang="en-US" dirty="0"/>
          </a:p>
        </p:txBody>
      </p:sp>
      <p:grpSp>
        <p:nvGrpSpPr>
          <p:cNvPr id="12" name="Group 11">
            <a:extLst>
              <a:ext uri="{FF2B5EF4-FFF2-40B4-BE49-F238E27FC236}">
                <a16:creationId xmlns:a16="http://schemas.microsoft.com/office/drawing/2014/main" id="{2F55AC6E-58FA-0730-8A68-684C3F46B73A}"/>
              </a:ext>
            </a:extLst>
          </p:cNvPr>
          <p:cNvGrpSpPr/>
          <p:nvPr/>
        </p:nvGrpSpPr>
        <p:grpSpPr>
          <a:xfrm>
            <a:off x="903979" y="1073175"/>
            <a:ext cx="4551601" cy="4960199"/>
            <a:chOff x="903979" y="1073175"/>
            <a:chExt cx="4551601" cy="4960199"/>
          </a:xfrm>
        </p:grpSpPr>
        <p:sp>
          <p:nvSpPr>
            <p:cNvPr id="15" name="TextBox 14">
              <a:extLst>
                <a:ext uri="{FF2B5EF4-FFF2-40B4-BE49-F238E27FC236}">
                  <a16:creationId xmlns:a16="http://schemas.microsoft.com/office/drawing/2014/main" id="{EC575F4F-DB62-475F-20E5-74B560BFB290}"/>
                </a:ext>
              </a:extLst>
            </p:cNvPr>
            <p:cNvSpPr txBox="1"/>
            <p:nvPr/>
          </p:nvSpPr>
          <p:spPr>
            <a:xfrm>
              <a:off x="1732458" y="5664042"/>
              <a:ext cx="2894642" cy="369332"/>
            </a:xfrm>
            <a:prstGeom prst="rect">
              <a:avLst/>
            </a:prstGeom>
            <a:noFill/>
          </p:spPr>
          <p:txBody>
            <a:bodyPr wrap="square" rtlCol="0">
              <a:spAutoFit/>
            </a:bodyPr>
            <a:lstStyle/>
            <a:p>
              <a:pPr algn="ctr"/>
              <a:r>
                <a:rPr lang="en-DE" dirty="0"/>
                <a:t>Patch PXCT pristine (raw)</a:t>
              </a:r>
            </a:p>
          </p:txBody>
        </p:sp>
        <p:pic>
          <p:nvPicPr>
            <p:cNvPr id="9" name="Picture 8" descr="A black and white image of a black and white surface&#10;&#10;Description automatically generated">
              <a:extLst>
                <a:ext uri="{FF2B5EF4-FFF2-40B4-BE49-F238E27FC236}">
                  <a16:creationId xmlns:a16="http://schemas.microsoft.com/office/drawing/2014/main" id="{4AA2FB99-3048-936A-ACE5-F6B03BD7F3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979" y="1073175"/>
              <a:ext cx="4551601" cy="4551601"/>
            </a:xfrm>
            <a:prstGeom prst="rect">
              <a:avLst/>
            </a:prstGeom>
          </p:spPr>
        </p:pic>
      </p:grpSp>
      <p:grpSp>
        <p:nvGrpSpPr>
          <p:cNvPr id="13" name="Group 12">
            <a:extLst>
              <a:ext uri="{FF2B5EF4-FFF2-40B4-BE49-F238E27FC236}">
                <a16:creationId xmlns:a16="http://schemas.microsoft.com/office/drawing/2014/main" id="{B63D20D8-8D21-8CEB-6358-01286ACEA23D}"/>
              </a:ext>
            </a:extLst>
          </p:cNvPr>
          <p:cNvGrpSpPr/>
          <p:nvPr/>
        </p:nvGrpSpPr>
        <p:grpSpPr>
          <a:xfrm>
            <a:off x="6734833" y="1073176"/>
            <a:ext cx="4551601" cy="4960198"/>
            <a:chOff x="6734833" y="1073176"/>
            <a:chExt cx="4551601" cy="4960198"/>
          </a:xfrm>
        </p:grpSpPr>
        <p:sp>
          <p:nvSpPr>
            <p:cNvPr id="16" name="TextBox 15">
              <a:extLst>
                <a:ext uri="{FF2B5EF4-FFF2-40B4-BE49-F238E27FC236}">
                  <a16:creationId xmlns:a16="http://schemas.microsoft.com/office/drawing/2014/main" id="{C25B1236-851D-432E-7220-69F4BC3F3589}"/>
                </a:ext>
              </a:extLst>
            </p:cNvPr>
            <p:cNvSpPr txBox="1"/>
            <p:nvPr/>
          </p:nvSpPr>
          <p:spPr>
            <a:xfrm>
              <a:off x="7295379" y="5664042"/>
              <a:ext cx="3430508" cy="369332"/>
            </a:xfrm>
            <a:prstGeom prst="rect">
              <a:avLst/>
            </a:prstGeom>
            <a:noFill/>
          </p:spPr>
          <p:txBody>
            <a:bodyPr wrap="square" rtlCol="0">
              <a:spAutoFit/>
            </a:bodyPr>
            <a:lstStyle/>
            <a:p>
              <a:pPr algn="ctr"/>
              <a:r>
                <a:rPr lang="en-DE" dirty="0"/>
                <a:t>Patch PXCT pristine (denoised)</a:t>
              </a:r>
            </a:p>
          </p:txBody>
        </p:sp>
        <p:pic>
          <p:nvPicPr>
            <p:cNvPr id="11" name="Picture 10" descr="A black and white image of a black and white surface&#10;&#10;Description automatically generated">
              <a:extLst>
                <a:ext uri="{FF2B5EF4-FFF2-40B4-BE49-F238E27FC236}">
                  <a16:creationId xmlns:a16="http://schemas.microsoft.com/office/drawing/2014/main" id="{8D539D38-33C9-BCBF-CC41-1558238C68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4833" y="1073176"/>
              <a:ext cx="4551601" cy="4551601"/>
            </a:xfrm>
            <a:prstGeom prst="rect">
              <a:avLst/>
            </a:prstGeom>
          </p:spPr>
        </p:pic>
      </p:grpSp>
    </p:spTree>
    <p:extLst>
      <p:ext uri="{BB962C8B-B14F-4D97-AF65-F5344CB8AC3E}">
        <p14:creationId xmlns:p14="http://schemas.microsoft.com/office/powerpoint/2010/main" val="11491610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D55F3DD-8CA1-9593-98CB-2DCFBB0FF634}"/>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EF55584-637B-2DE1-3ED1-D2FBA58A69BC}"/>
              </a:ext>
            </a:extLst>
          </p:cNvPr>
          <p:cNvSpPr>
            <a:spLocks noGrp="1"/>
          </p:cNvSpPr>
          <p:nvPr>
            <p:ph type="title"/>
          </p:nvPr>
        </p:nvSpPr>
        <p:spPr/>
        <p:txBody>
          <a:bodyPr/>
          <a:lstStyle/>
          <a:p>
            <a:r>
              <a:rPr lang="de-DE" dirty="0" err="1"/>
              <a:t>Results</a:t>
            </a:r>
            <a:r>
              <a:rPr lang="de-DE" dirty="0"/>
              <a:t> (Hyperparameter </a:t>
            </a:r>
            <a:r>
              <a:rPr lang="de-DE" dirty="0" err="1"/>
              <a:t>optimization</a:t>
            </a:r>
            <a:r>
              <a:rPr lang="de-DE" dirty="0"/>
              <a:t>)</a:t>
            </a:r>
          </a:p>
        </p:txBody>
      </p:sp>
      <p:sp>
        <p:nvSpPr>
          <p:cNvPr id="4" name="Datumsplatzhalter 3">
            <a:extLst>
              <a:ext uri="{FF2B5EF4-FFF2-40B4-BE49-F238E27FC236}">
                <a16:creationId xmlns:a16="http://schemas.microsoft.com/office/drawing/2014/main" id="{E60A2779-09CA-FE07-BC5E-181BCF16E963}"/>
              </a:ext>
            </a:extLst>
          </p:cNvPr>
          <p:cNvSpPr>
            <a:spLocks noGrp="1"/>
          </p:cNvSpPr>
          <p:nvPr>
            <p:ph type="dt" sz="half" idx="10"/>
          </p:nvPr>
        </p:nvSpPr>
        <p:spPr/>
        <p:txBody>
          <a:bodyPr/>
          <a:lstStyle/>
          <a:p>
            <a:pPr algn="l"/>
            <a:fld id="{F887C18F-21B2-48B8-9586-9343C0AE58EE}" type="datetime1">
              <a:rPr lang="de-DE" smtClean="0"/>
              <a:t>20.11.24</a:t>
            </a:fld>
            <a:endParaRPr lang="de-DE" dirty="0"/>
          </a:p>
        </p:txBody>
      </p:sp>
      <p:sp>
        <p:nvSpPr>
          <p:cNvPr id="5" name="Fußzeilenplatzhalter 4">
            <a:extLst>
              <a:ext uri="{FF2B5EF4-FFF2-40B4-BE49-F238E27FC236}">
                <a16:creationId xmlns:a16="http://schemas.microsoft.com/office/drawing/2014/main" id="{BCFFD6D3-4A68-2B00-4174-C33DD13EDB5A}"/>
              </a:ext>
            </a:extLst>
          </p:cNvPr>
          <p:cNvSpPr>
            <a:spLocks noGrp="1"/>
          </p:cNvSpPr>
          <p:nvPr>
            <p:ph type="ftr" sz="quarter" idx="11"/>
          </p:nvPr>
        </p:nvSpPr>
        <p:spPr/>
        <p:txBody>
          <a:bodyPr/>
          <a:lstStyle/>
          <a:p>
            <a:r>
              <a:rPr lang="en-US" dirty="0" err="1"/>
              <a:t>Utkucan</a:t>
            </a:r>
            <a:r>
              <a:rPr lang="en-US" dirty="0"/>
              <a:t> </a:t>
            </a:r>
            <a:r>
              <a:rPr lang="en-US" dirty="0" err="1"/>
              <a:t>Genc</a:t>
            </a:r>
            <a:endParaRPr lang="en-US" dirty="0"/>
          </a:p>
        </p:txBody>
      </p:sp>
      <p:sp>
        <p:nvSpPr>
          <p:cNvPr id="6" name="Foliennummernplatzhalter 5">
            <a:extLst>
              <a:ext uri="{FF2B5EF4-FFF2-40B4-BE49-F238E27FC236}">
                <a16:creationId xmlns:a16="http://schemas.microsoft.com/office/drawing/2014/main" id="{2A495234-3503-09DF-0C61-BC9332F06690}"/>
              </a:ext>
            </a:extLst>
          </p:cNvPr>
          <p:cNvSpPr>
            <a:spLocks noGrp="1"/>
          </p:cNvSpPr>
          <p:nvPr>
            <p:ph type="sldNum" sz="quarter" idx="12"/>
          </p:nvPr>
        </p:nvSpPr>
        <p:spPr/>
        <p:txBody>
          <a:bodyPr/>
          <a:lstStyle/>
          <a:p>
            <a:fld id="{4D01E63C-D794-4429-8564-635E6253AC5C}" type="slidenum">
              <a:rPr lang="en-US" smtClean="0"/>
              <a:pPr/>
              <a:t>49</a:t>
            </a:fld>
            <a:endParaRPr lang="en-US" dirty="0"/>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E480BD6A-C62B-82AA-32A8-AC910651B6AF}"/>
                  </a:ext>
                </a:extLst>
              </p:cNvPr>
              <p:cNvSpPr>
                <a:spLocks noGrp="1"/>
              </p:cNvSpPr>
              <p:nvPr>
                <p:ph idx="1"/>
              </p:nvPr>
            </p:nvSpPr>
            <p:spPr>
              <a:xfrm>
                <a:off x="383953" y="1141489"/>
                <a:ext cx="5259202" cy="3639518"/>
              </a:xfrm>
            </p:spPr>
            <p:txBody>
              <a:bodyPr/>
              <a:lstStyle/>
              <a:p>
                <a:pPr algn="just" fontAlgn="ctr"/>
                <a:r>
                  <a:rPr lang="en-GB" sz="2800" dirty="0"/>
                  <a:t>Hyperparameter objective function:</a:t>
                </a:r>
              </a:p>
              <a:p>
                <a:pPr marL="0" indent="0" algn="just" fontAlgn="ctr">
                  <a:buNone/>
                </a:pPr>
                <a:endParaRPr lang="en-GB" sz="2800" dirty="0"/>
              </a:p>
              <a:p>
                <a:pPr marL="0" indent="0" algn="ctr" fontAlgn="ctr">
                  <a:buNone/>
                </a:pPr>
                <a14:m>
                  <m:oMathPara xmlns:m="http://schemas.openxmlformats.org/officeDocument/2006/math">
                    <m:oMathParaPr>
                      <m:jc m:val="centerGroup"/>
                    </m:oMathParaPr>
                    <m:oMath xmlns:m="http://schemas.openxmlformats.org/officeDocument/2006/math">
                      <m:r>
                        <a:rPr lang="de-DE" sz="2800" b="0" i="1" smtClean="0">
                          <a:latin typeface="Cambria Math" panose="02040503050406030204" pitchFamily="18" charset="0"/>
                        </a:rPr>
                        <m:t>𝑠𝑐𝑜𝑟𝑒</m:t>
                      </m:r>
                      <m:r>
                        <a:rPr lang="de-DE" sz="2800" b="0" i="1" smtClean="0">
                          <a:latin typeface="Cambria Math" panose="02040503050406030204" pitchFamily="18" charset="0"/>
                        </a:rPr>
                        <m:t>=</m:t>
                      </m:r>
                      <m:r>
                        <a:rPr lang="de-DE" sz="2800" b="0" i="1" smtClean="0">
                          <a:latin typeface="Cambria Math" panose="02040503050406030204" pitchFamily="18" charset="0"/>
                        </a:rPr>
                        <m:t>𝑆𝑆𝐼𝑀</m:t>
                      </m:r>
                      <m:r>
                        <a:rPr lang="de-DE" sz="2800" b="0" i="1" smtClean="0">
                          <a:latin typeface="Cambria Math" panose="02040503050406030204" pitchFamily="18" charset="0"/>
                        </a:rPr>
                        <m:t> −</m:t>
                      </m:r>
                      <m:r>
                        <a:rPr lang="de-DE" sz="2800" b="0" i="1" smtClean="0">
                          <a:latin typeface="Cambria Math" panose="02040503050406030204" pitchFamily="18" charset="0"/>
                        </a:rPr>
                        <m:t>𝐿𝑃𝐼𝑃𝑆</m:t>
                      </m:r>
                      <m:r>
                        <a:rPr lang="de-DE" sz="2800" b="0" i="1" smtClean="0">
                          <a:latin typeface="Cambria Math" panose="02040503050406030204" pitchFamily="18" charset="0"/>
                        </a:rPr>
                        <m:t>+ </m:t>
                      </m:r>
                      <m:f>
                        <m:fPr>
                          <m:ctrlPr>
                            <a:rPr lang="de-DE" sz="2800" b="0" i="1" smtClean="0">
                              <a:latin typeface="Cambria Math" panose="02040503050406030204" pitchFamily="18" charset="0"/>
                            </a:rPr>
                          </m:ctrlPr>
                        </m:fPr>
                        <m:num>
                          <m:r>
                            <a:rPr lang="de-DE" sz="2800" b="0" i="1" smtClean="0">
                              <a:latin typeface="Cambria Math" panose="02040503050406030204" pitchFamily="18" charset="0"/>
                            </a:rPr>
                            <m:t>𝑃𝑆𝑁𝑅</m:t>
                          </m:r>
                        </m:num>
                        <m:den>
                          <m:r>
                            <a:rPr lang="de-DE" sz="2800" b="0" i="1" smtClean="0">
                              <a:latin typeface="Cambria Math" panose="02040503050406030204" pitchFamily="18" charset="0"/>
                            </a:rPr>
                            <m:t>35</m:t>
                          </m:r>
                        </m:den>
                      </m:f>
                    </m:oMath>
                  </m:oMathPara>
                </a14:m>
                <a:endParaRPr lang="en-GB" sz="2800" dirty="0"/>
              </a:p>
              <a:p>
                <a:pPr marL="0" indent="0" algn="ctr" fontAlgn="ctr">
                  <a:buNone/>
                </a:pPr>
                <a:endParaRPr lang="en-GB" sz="2800" dirty="0"/>
              </a:p>
              <a:p>
                <a:pPr algn="just" fontAlgn="ctr"/>
                <a:r>
                  <a:rPr lang="en-GB" sz="2800" dirty="0"/>
                  <a:t>Hyperparameters are chosen accordingly.</a:t>
                </a:r>
              </a:p>
            </p:txBody>
          </p:sp>
        </mc:Choice>
        <mc:Fallback xmlns="">
          <p:sp>
            <p:nvSpPr>
              <p:cNvPr id="3" name="Inhaltsplatzhalter 2">
                <a:extLst>
                  <a:ext uri="{FF2B5EF4-FFF2-40B4-BE49-F238E27FC236}">
                    <a16:creationId xmlns:a16="http://schemas.microsoft.com/office/drawing/2014/main" id="{E480BD6A-C62B-82AA-32A8-AC910651B6AF}"/>
                  </a:ext>
                </a:extLst>
              </p:cNvPr>
              <p:cNvSpPr>
                <a:spLocks noGrp="1" noRot="1" noChangeAspect="1" noMove="1" noResize="1" noEditPoints="1" noAdjustHandles="1" noChangeArrowheads="1" noChangeShapeType="1" noTextEdit="1"/>
              </p:cNvSpPr>
              <p:nvPr>
                <p:ph idx="1"/>
              </p:nvPr>
            </p:nvSpPr>
            <p:spPr>
              <a:xfrm>
                <a:off x="383953" y="1141489"/>
                <a:ext cx="5259202" cy="3639518"/>
              </a:xfrm>
              <a:blipFill>
                <a:blip r:embed="rId2"/>
                <a:stretch>
                  <a:fillRect l="-3855" t="-2778" r="-4096" b="-5556"/>
                </a:stretch>
              </a:blipFill>
            </p:spPr>
            <p:txBody>
              <a:bodyPr/>
              <a:lstStyle/>
              <a:p>
                <a:r>
                  <a:rPr lang="en-DE">
                    <a:noFill/>
                  </a:rPr>
                  <a:t> </a:t>
                </a:r>
              </a:p>
            </p:txBody>
          </p:sp>
        </mc:Fallback>
      </mc:AlternateContent>
      <p:grpSp>
        <p:nvGrpSpPr>
          <p:cNvPr id="12" name="Group 11">
            <a:extLst>
              <a:ext uri="{FF2B5EF4-FFF2-40B4-BE49-F238E27FC236}">
                <a16:creationId xmlns:a16="http://schemas.microsoft.com/office/drawing/2014/main" id="{8F292629-1F04-B8B8-826A-9A6B4861B2FF}"/>
              </a:ext>
            </a:extLst>
          </p:cNvPr>
          <p:cNvGrpSpPr/>
          <p:nvPr/>
        </p:nvGrpSpPr>
        <p:grpSpPr>
          <a:xfrm>
            <a:off x="7966843" y="1033978"/>
            <a:ext cx="3839618" cy="4790043"/>
            <a:chOff x="7630511" y="1033978"/>
            <a:chExt cx="3839618" cy="4790043"/>
          </a:xfrm>
        </p:grpSpPr>
        <p:sp>
          <p:nvSpPr>
            <p:cNvPr id="9" name="Inhaltsplatzhalter 2">
              <a:extLst>
                <a:ext uri="{FF2B5EF4-FFF2-40B4-BE49-F238E27FC236}">
                  <a16:creationId xmlns:a16="http://schemas.microsoft.com/office/drawing/2014/main" id="{B5C659B0-F5CE-CE9F-59DE-2BC224A796B4}"/>
                </a:ext>
              </a:extLst>
            </p:cNvPr>
            <p:cNvSpPr txBox="1">
              <a:spLocks/>
            </p:cNvSpPr>
            <p:nvPr/>
          </p:nvSpPr>
          <p:spPr>
            <a:xfrm>
              <a:off x="7630511" y="1033978"/>
              <a:ext cx="2501461" cy="4790043"/>
            </a:xfrm>
            <a:prstGeom prst="rect">
              <a:avLst/>
            </a:prstGeom>
          </p:spPr>
          <p:txBody>
            <a:bodyPr lIns="0" tIns="0" rIns="0" bIns="0" anchor="ctr"/>
            <a:lstStyle>
              <a:lvl1pPr marL="215900" indent="-215900" algn="l" defTabSz="215900" rtl="0" eaLnBrk="1" fontAlgn="base" hangingPunct="1">
                <a:spcBef>
                  <a:spcPts val="0"/>
                </a:spcBef>
                <a:spcAft>
                  <a:spcPts val="450"/>
                </a:spcAft>
                <a:buClr>
                  <a:schemeClr val="tx2"/>
                </a:buClr>
                <a:buFont typeface="Arial" panose="020B0604020202020204" pitchFamily="34" charset="0"/>
                <a:buChar char="■"/>
                <a:tabLst>
                  <a:tab pos="215900" algn="l"/>
                </a:tabLst>
                <a:defRPr sz="2000" kern="1200">
                  <a:solidFill>
                    <a:schemeClr val="tx1"/>
                  </a:solidFill>
                  <a:latin typeface="Arial" panose="020B0604020202020204" pitchFamily="34" charset="0"/>
                  <a:ea typeface="+mn-ea"/>
                  <a:cs typeface="Arial" panose="020B0604020202020204" pitchFamily="34" charset="0"/>
                </a:defRPr>
              </a:lvl1pPr>
              <a:lvl2pPr marL="431800" indent="-215900" algn="l" rtl="0" eaLnBrk="1" fontAlgn="base" hangingPunct="1">
                <a:spcBef>
                  <a:spcPts val="0"/>
                </a:spcBef>
                <a:spcAft>
                  <a:spcPts val="400"/>
                </a:spcAft>
                <a:buClr>
                  <a:schemeClr val="tx2"/>
                </a:buClr>
                <a:buFont typeface="Arial" panose="020B0604020202020204" pitchFamily="34" charset="0"/>
                <a:buChar char="□"/>
                <a:tabLst>
                  <a:tab pos="431800" algn="l"/>
                </a:tabLst>
                <a:defRPr sz="18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eaLnBrk="1" fontAlgn="base" hangingPunct="1">
                <a:spcBef>
                  <a:spcPts val="0"/>
                </a:spcBef>
                <a:spcAft>
                  <a:spcPts val="350"/>
                </a:spcAft>
                <a:buClr>
                  <a:schemeClr val="tx2"/>
                </a:buClr>
                <a:buSzPct val="80000"/>
                <a:buFont typeface="Arial" panose="020B0604020202020204" pitchFamily="34" charset="0"/>
                <a:buChar char="■"/>
                <a:tabLst>
                  <a:tab pos="647700" algn="l"/>
                </a:tabLst>
                <a:defRPr sz="18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eaLnBrk="1" fontAlgn="base" hangingPunct="1">
                <a:spcBef>
                  <a:spcPts val="0"/>
                </a:spcBef>
                <a:spcAft>
                  <a:spcPts val="300"/>
                </a:spcAft>
                <a:buClr>
                  <a:schemeClr val="tx2"/>
                </a:buClr>
                <a:buSzPct val="100000"/>
                <a:buFont typeface="Symbol" panose="05050102010706020507" pitchFamily="18" charset="2"/>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1080000" indent="-215900" algn="l" rtl="0" eaLnBrk="1" fontAlgn="base" hangingPunct="1">
                <a:lnSpc>
                  <a:spcPct val="90000"/>
                </a:lnSpc>
                <a:spcBef>
                  <a:spcPts val="0"/>
                </a:spcBef>
                <a:spcAft>
                  <a:spcPts val="25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fontAlgn="ctr">
                <a:lnSpc>
                  <a:spcPct val="200000"/>
                </a:lnSpc>
                <a:buFont typeface="Wingdings" pitchFamily="2" charset="2"/>
                <a:buChar char="Ø"/>
              </a:pPr>
              <a:r>
                <a:rPr lang="en-GB" dirty="0"/>
                <a:t>Learning rate</a:t>
              </a:r>
            </a:p>
            <a:p>
              <a:pPr algn="just" fontAlgn="ctr">
                <a:lnSpc>
                  <a:spcPct val="200000"/>
                </a:lnSpc>
                <a:buFont typeface="Wingdings" pitchFamily="2" charset="2"/>
                <a:buChar char="Ø"/>
              </a:pPr>
              <a:r>
                <a:rPr lang="en-GB" dirty="0"/>
                <a:t>Residual blocks</a:t>
              </a:r>
            </a:p>
            <a:p>
              <a:pPr algn="just" fontAlgn="ctr">
                <a:lnSpc>
                  <a:spcPct val="200000"/>
                </a:lnSpc>
                <a:buFont typeface="Wingdings" pitchFamily="2" charset="2"/>
                <a:buChar char="Ø"/>
              </a:pPr>
              <a:r>
                <a:rPr lang="en-GB" dirty="0"/>
                <a:t>Huber delta</a:t>
              </a:r>
            </a:p>
            <a:p>
              <a:pPr algn="just" fontAlgn="ctr">
                <a:lnSpc>
                  <a:spcPct val="200000"/>
                </a:lnSpc>
                <a:buFont typeface="Wingdings" pitchFamily="2" charset="2"/>
                <a:buChar char="Ø"/>
              </a:pPr>
              <a:r>
                <a:rPr lang="en-GB" dirty="0"/>
                <a:t>Encoder loss weight</a:t>
              </a:r>
            </a:p>
            <a:p>
              <a:pPr algn="just" fontAlgn="ctr">
                <a:lnSpc>
                  <a:spcPct val="200000"/>
                </a:lnSpc>
                <a:buFont typeface="Wingdings" pitchFamily="2" charset="2"/>
                <a:buChar char="Ø"/>
              </a:pPr>
              <a:r>
                <a:rPr lang="en-GB" dirty="0"/>
                <a:t>Dropout</a:t>
              </a:r>
            </a:p>
            <a:p>
              <a:pPr algn="just" fontAlgn="ctr">
                <a:lnSpc>
                  <a:spcPct val="200000"/>
                </a:lnSpc>
                <a:buFont typeface="Wingdings" pitchFamily="2" charset="2"/>
                <a:buChar char="Ø"/>
              </a:pPr>
              <a:r>
                <a:rPr lang="en-GB" dirty="0"/>
                <a:t>Attention resolution</a:t>
              </a:r>
            </a:p>
            <a:p>
              <a:pPr algn="just" fontAlgn="ctr">
                <a:lnSpc>
                  <a:spcPct val="200000"/>
                </a:lnSpc>
                <a:buFont typeface="Wingdings" pitchFamily="2" charset="2"/>
                <a:buChar char="Ø"/>
              </a:pPr>
              <a:r>
                <a:rPr lang="en-GB" dirty="0"/>
                <a:t>Image size</a:t>
              </a:r>
            </a:p>
          </p:txBody>
        </p:sp>
        <mc:AlternateContent xmlns:mc="http://schemas.openxmlformats.org/markup-compatibility/2006" xmlns:a14="http://schemas.microsoft.com/office/drawing/2010/main">
          <mc:Choice Requires="a14">
            <p:sp>
              <p:nvSpPr>
                <p:cNvPr id="11" name="Inhaltsplatzhalter 2">
                  <a:extLst>
                    <a:ext uri="{FF2B5EF4-FFF2-40B4-BE49-F238E27FC236}">
                      <a16:creationId xmlns:a16="http://schemas.microsoft.com/office/drawing/2014/main" id="{823EB1EF-849E-89C7-5F47-50B55D21BD36}"/>
                    </a:ext>
                  </a:extLst>
                </p:cNvPr>
                <p:cNvSpPr txBox="1">
                  <a:spLocks/>
                </p:cNvSpPr>
                <p:nvPr/>
              </p:nvSpPr>
              <p:spPr>
                <a:xfrm>
                  <a:off x="10594427" y="1033978"/>
                  <a:ext cx="875702" cy="4790043"/>
                </a:xfrm>
                <a:prstGeom prst="rect">
                  <a:avLst/>
                </a:prstGeom>
              </p:spPr>
              <p:txBody>
                <a:bodyPr lIns="0" tIns="0" rIns="0" bIns="0" anchor="ctr"/>
                <a:lstStyle>
                  <a:lvl1pPr marL="215900" indent="-215900" algn="l" defTabSz="215900" rtl="0" eaLnBrk="1" fontAlgn="base" hangingPunct="1">
                    <a:spcBef>
                      <a:spcPts val="0"/>
                    </a:spcBef>
                    <a:spcAft>
                      <a:spcPts val="450"/>
                    </a:spcAft>
                    <a:buClr>
                      <a:schemeClr val="tx2"/>
                    </a:buClr>
                    <a:buFont typeface="Arial" panose="020B0604020202020204" pitchFamily="34" charset="0"/>
                    <a:buChar char="■"/>
                    <a:tabLst>
                      <a:tab pos="215900" algn="l"/>
                    </a:tabLst>
                    <a:defRPr sz="2000" kern="1200">
                      <a:solidFill>
                        <a:schemeClr val="tx1"/>
                      </a:solidFill>
                      <a:latin typeface="Arial" panose="020B0604020202020204" pitchFamily="34" charset="0"/>
                      <a:ea typeface="+mn-ea"/>
                      <a:cs typeface="Arial" panose="020B0604020202020204" pitchFamily="34" charset="0"/>
                    </a:defRPr>
                  </a:lvl1pPr>
                  <a:lvl2pPr marL="431800" indent="-215900" algn="l" rtl="0" eaLnBrk="1" fontAlgn="base" hangingPunct="1">
                    <a:spcBef>
                      <a:spcPts val="0"/>
                    </a:spcBef>
                    <a:spcAft>
                      <a:spcPts val="400"/>
                    </a:spcAft>
                    <a:buClr>
                      <a:schemeClr val="tx2"/>
                    </a:buClr>
                    <a:buFont typeface="Arial" panose="020B0604020202020204" pitchFamily="34" charset="0"/>
                    <a:buChar char="□"/>
                    <a:tabLst>
                      <a:tab pos="431800" algn="l"/>
                    </a:tabLst>
                    <a:defRPr sz="18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eaLnBrk="1" fontAlgn="base" hangingPunct="1">
                    <a:spcBef>
                      <a:spcPts val="0"/>
                    </a:spcBef>
                    <a:spcAft>
                      <a:spcPts val="350"/>
                    </a:spcAft>
                    <a:buClr>
                      <a:schemeClr val="tx2"/>
                    </a:buClr>
                    <a:buSzPct val="80000"/>
                    <a:buFont typeface="Arial" panose="020B0604020202020204" pitchFamily="34" charset="0"/>
                    <a:buChar char="■"/>
                    <a:tabLst>
                      <a:tab pos="647700" algn="l"/>
                    </a:tabLst>
                    <a:defRPr sz="18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eaLnBrk="1" fontAlgn="base" hangingPunct="1">
                    <a:spcBef>
                      <a:spcPts val="0"/>
                    </a:spcBef>
                    <a:spcAft>
                      <a:spcPts val="300"/>
                    </a:spcAft>
                    <a:buClr>
                      <a:schemeClr val="tx2"/>
                    </a:buClr>
                    <a:buSzPct val="100000"/>
                    <a:buFont typeface="Symbol" panose="05050102010706020507" pitchFamily="18" charset="2"/>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1080000" indent="-215900" algn="l" rtl="0" eaLnBrk="1" fontAlgn="base" hangingPunct="1">
                    <a:lnSpc>
                      <a:spcPct val="90000"/>
                    </a:lnSpc>
                    <a:spcBef>
                      <a:spcPts val="0"/>
                    </a:spcBef>
                    <a:spcAft>
                      <a:spcPts val="25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ctr">
                    <a:lnSpc>
                      <a:spcPct val="200000"/>
                    </a:lnSpc>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2</m:t>
                        </m:r>
                        <m:r>
                          <a:rPr lang="de-DE" b="0" i="1" smtClean="0">
                            <a:latin typeface="Cambria Math" panose="02040503050406030204" pitchFamily="18" charset="0"/>
                            <a:ea typeface="Cambria Math" panose="02040503050406030204" pitchFamily="18" charset="0"/>
                          </a:rPr>
                          <m:t>×</m:t>
                        </m:r>
                        <m:sSup>
                          <m:sSupPr>
                            <m:ctrlPr>
                              <a:rPr lang="de-DE" b="0" i="1" smtClean="0">
                                <a:latin typeface="Cambria Math" panose="02040503050406030204" pitchFamily="18" charset="0"/>
                                <a:ea typeface="Cambria Math" panose="02040503050406030204" pitchFamily="18" charset="0"/>
                              </a:rPr>
                            </m:ctrlPr>
                          </m:sSupPr>
                          <m:e>
                            <m:r>
                              <a:rPr lang="de-DE" b="0" i="1" smtClean="0">
                                <a:latin typeface="Cambria Math" panose="02040503050406030204" pitchFamily="18" charset="0"/>
                                <a:ea typeface="Cambria Math" panose="02040503050406030204" pitchFamily="18" charset="0"/>
                              </a:rPr>
                              <m:t>10</m:t>
                            </m:r>
                          </m:e>
                          <m:sup>
                            <m:r>
                              <a:rPr lang="de-DE" b="0" i="1" smtClean="0">
                                <a:latin typeface="Cambria Math" panose="02040503050406030204" pitchFamily="18" charset="0"/>
                                <a:ea typeface="Cambria Math" panose="02040503050406030204" pitchFamily="18" charset="0"/>
                              </a:rPr>
                              <m:t>−5</m:t>
                            </m:r>
                          </m:sup>
                        </m:sSup>
                      </m:oMath>
                    </m:oMathPara>
                  </a14:m>
                  <a:endParaRPr lang="en-GB" dirty="0"/>
                </a:p>
                <a:p>
                  <a:pPr marL="0" indent="0" fontAlgn="ctr">
                    <a:lnSpc>
                      <a:spcPct val="200000"/>
                    </a:lnSpc>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2</m:t>
                        </m:r>
                      </m:oMath>
                    </m:oMathPara>
                  </a14:m>
                  <a:endParaRPr lang="de-DE" b="0" dirty="0"/>
                </a:p>
                <a:p>
                  <a:pPr marL="0" indent="0" fontAlgn="ctr">
                    <a:lnSpc>
                      <a:spcPct val="200000"/>
                    </a:lnSpc>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1.3</m:t>
                        </m:r>
                      </m:oMath>
                    </m:oMathPara>
                  </a14:m>
                  <a:endParaRPr lang="de-DE" b="0" dirty="0"/>
                </a:p>
                <a:p>
                  <a:pPr marL="0" indent="0" fontAlgn="ctr">
                    <a:lnSpc>
                      <a:spcPct val="200000"/>
                    </a:lnSpc>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0</m:t>
                        </m:r>
                      </m:oMath>
                    </m:oMathPara>
                  </a14:m>
                  <a:endParaRPr lang="de-DE" b="0" dirty="0"/>
                </a:p>
                <a:p>
                  <a:pPr marL="0" indent="0" fontAlgn="ctr">
                    <a:lnSpc>
                      <a:spcPct val="200000"/>
                    </a:lnSpc>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0.3</m:t>
                        </m:r>
                      </m:oMath>
                    </m:oMathPara>
                  </a14:m>
                  <a:endParaRPr lang="de-DE" b="0" dirty="0"/>
                </a:p>
                <a:p>
                  <a:pPr marL="0" indent="0" fontAlgn="ctr">
                    <a:lnSpc>
                      <a:spcPct val="200000"/>
                    </a:lnSpc>
                    <a:buNone/>
                  </a:pPr>
                  <a14:m>
                    <m:oMathPara xmlns:m="http://schemas.openxmlformats.org/officeDocument/2006/math">
                      <m:oMathParaPr>
                        <m:jc m:val="centerGroup"/>
                      </m:oMathParaPr>
                      <m:oMath xmlns:m="http://schemas.openxmlformats.org/officeDocument/2006/math">
                        <m:d>
                          <m:dPr>
                            <m:begChr m:val="["/>
                            <m:endChr m:val="]"/>
                            <m:ctrlPr>
                              <a:rPr lang="de-DE" b="0" i="1" smtClean="0">
                                <a:latin typeface="Cambria Math" panose="02040503050406030204" pitchFamily="18" charset="0"/>
                              </a:rPr>
                            </m:ctrlPr>
                          </m:dPr>
                          <m:e>
                            <m:r>
                              <a:rPr lang="de-DE" b="0" i="1" smtClean="0">
                                <a:latin typeface="Cambria Math" panose="02040503050406030204" pitchFamily="18" charset="0"/>
                              </a:rPr>
                              <m:t>16</m:t>
                            </m:r>
                          </m:e>
                        </m:d>
                      </m:oMath>
                    </m:oMathPara>
                  </a14:m>
                  <a:endParaRPr lang="de-DE" b="0" dirty="0"/>
                </a:p>
                <a:p>
                  <a:pPr marL="0" indent="0" fontAlgn="ctr">
                    <a:lnSpc>
                      <a:spcPct val="200000"/>
                    </a:lnSpc>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512</m:t>
                        </m:r>
                      </m:oMath>
                    </m:oMathPara>
                  </a14:m>
                  <a:endParaRPr lang="en-GB" dirty="0"/>
                </a:p>
              </p:txBody>
            </p:sp>
          </mc:Choice>
          <mc:Fallback xmlns="">
            <p:sp>
              <p:nvSpPr>
                <p:cNvPr id="11" name="Inhaltsplatzhalter 2">
                  <a:extLst>
                    <a:ext uri="{FF2B5EF4-FFF2-40B4-BE49-F238E27FC236}">
                      <a16:creationId xmlns:a16="http://schemas.microsoft.com/office/drawing/2014/main" id="{823EB1EF-849E-89C7-5F47-50B55D21BD36}"/>
                    </a:ext>
                  </a:extLst>
                </p:cNvPr>
                <p:cNvSpPr txBox="1">
                  <a:spLocks noRot="1" noChangeAspect="1" noMove="1" noResize="1" noEditPoints="1" noAdjustHandles="1" noChangeArrowheads="1" noChangeShapeType="1" noTextEdit="1"/>
                </p:cNvSpPr>
                <p:nvPr/>
              </p:nvSpPr>
              <p:spPr>
                <a:xfrm>
                  <a:off x="10594427" y="1033978"/>
                  <a:ext cx="875702" cy="4790043"/>
                </a:xfrm>
                <a:prstGeom prst="rect">
                  <a:avLst/>
                </a:prstGeom>
                <a:blipFill>
                  <a:blip r:embed="rId3"/>
                  <a:stretch>
                    <a:fillRect l="-8571" r="-4286"/>
                  </a:stretch>
                </a:blipFill>
              </p:spPr>
              <p:txBody>
                <a:bodyPr/>
                <a:lstStyle/>
                <a:p>
                  <a:r>
                    <a:rPr lang="en-DE">
                      <a:noFill/>
                    </a:rPr>
                    <a:t> </a:t>
                  </a:r>
                </a:p>
              </p:txBody>
            </p:sp>
          </mc:Fallback>
        </mc:AlternateContent>
      </p:grpSp>
    </p:spTree>
    <p:extLst>
      <p:ext uri="{BB962C8B-B14F-4D97-AF65-F5344CB8AC3E}">
        <p14:creationId xmlns:p14="http://schemas.microsoft.com/office/powerpoint/2010/main" val="185517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dissolv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2AF8F-D569-5371-63ED-56EB5676D31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D863241-B839-4694-B684-0D2DE4598CE0}"/>
              </a:ext>
            </a:extLst>
          </p:cNvPr>
          <p:cNvSpPr>
            <a:spLocks noGrp="1"/>
          </p:cNvSpPr>
          <p:nvPr>
            <p:ph type="title"/>
          </p:nvPr>
        </p:nvSpPr>
        <p:spPr/>
        <p:txBody>
          <a:bodyPr/>
          <a:lstStyle/>
          <a:p>
            <a:r>
              <a:rPr lang="en-GB" dirty="0"/>
              <a:t>Proposed Method</a:t>
            </a:r>
          </a:p>
        </p:txBody>
      </p:sp>
      <p:sp>
        <p:nvSpPr>
          <p:cNvPr id="3" name="Inhaltsplatzhalter 2">
            <a:extLst>
              <a:ext uri="{FF2B5EF4-FFF2-40B4-BE49-F238E27FC236}">
                <a16:creationId xmlns:a16="http://schemas.microsoft.com/office/drawing/2014/main" id="{963E4C66-4AE0-65A0-47E4-1185291F616A}"/>
              </a:ext>
            </a:extLst>
          </p:cNvPr>
          <p:cNvSpPr>
            <a:spLocks noGrp="1"/>
          </p:cNvSpPr>
          <p:nvPr>
            <p:ph idx="1"/>
          </p:nvPr>
        </p:nvSpPr>
        <p:spPr>
          <a:xfrm>
            <a:off x="383952" y="1151999"/>
            <a:ext cx="7568922" cy="4370496"/>
          </a:xfrm>
        </p:spPr>
        <p:txBody>
          <a:bodyPr/>
          <a:lstStyle/>
          <a:p>
            <a:pPr fontAlgn="ctr"/>
            <a:r>
              <a:rPr lang="de-DE" sz="3000" b="1" dirty="0" err="1"/>
              <a:t>EnDFM</a:t>
            </a:r>
            <a:r>
              <a:rPr lang="de-DE" sz="3000" dirty="0"/>
              <a:t>: </a:t>
            </a:r>
            <a:r>
              <a:rPr lang="de-DE" sz="3000" b="1" dirty="0" err="1"/>
              <a:t>En</a:t>
            </a:r>
            <a:r>
              <a:rPr lang="de-DE" sz="3000" dirty="0" err="1"/>
              <a:t>hancing</a:t>
            </a:r>
            <a:r>
              <a:rPr lang="de-DE" sz="3000" dirty="0"/>
              <a:t> </a:t>
            </a:r>
            <a:r>
              <a:rPr lang="de-DE" sz="3000" b="1" dirty="0"/>
              <a:t>D</a:t>
            </a:r>
            <a:r>
              <a:rPr lang="de-DE" sz="3000" dirty="0"/>
              <a:t>iffusion </a:t>
            </a:r>
            <a:r>
              <a:rPr lang="de-DE" sz="3000" b="1" dirty="0"/>
              <a:t>F</a:t>
            </a:r>
            <a:r>
              <a:rPr lang="de-DE" sz="3000" dirty="0"/>
              <a:t>usion </a:t>
            </a:r>
            <a:r>
              <a:rPr lang="de-DE" sz="3000" b="1" dirty="0"/>
              <a:t>M</a:t>
            </a:r>
            <a:r>
              <a:rPr lang="de-DE" sz="3000" dirty="0"/>
              <a:t>odel</a:t>
            </a:r>
          </a:p>
          <a:p>
            <a:pPr lvl="1" fontAlgn="ctr"/>
            <a:endParaRPr lang="de-DE" sz="2400" dirty="0"/>
          </a:p>
          <a:p>
            <a:pPr lvl="1" fontAlgn="ctr"/>
            <a:r>
              <a:rPr lang="de-DE" sz="2600" b="1" dirty="0"/>
              <a:t>DDFM</a:t>
            </a:r>
            <a:r>
              <a:rPr lang="de-DE" sz="2600" dirty="0"/>
              <a:t>: </a:t>
            </a:r>
            <a:r>
              <a:rPr lang="de-DE" sz="2600" b="1" dirty="0" err="1"/>
              <a:t>D</a:t>
            </a:r>
            <a:r>
              <a:rPr lang="de-DE" sz="2600" dirty="0" err="1"/>
              <a:t>enoising</a:t>
            </a:r>
            <a:r>
              <a:rPr lang="de-DE" sz="2600" dirty="0"/>
              <a:t> </a:t>
            </a:r>
            <a:r>
              <a:rPr lang="de-DE" sz="2600" b="1" dirty="0"/>
              <a:t>D</a:t>
            </a:r>
            <a:r>
              <a:rPr lang="de-DE" sz="2600" dirty="0"/>
              <a:t>iffusion </a:t>
            </a:r>
            <a:r>
              <a:rPr lang="de-DE" sz="2600" b="1" dirty="0"/>
              <a:t>F</a:t>
            </a:r>
            <a:r>
              <a:rPr lang="de-DE" sz="2600" dirty="0"/>
              <a:t>usion </a:t>
            </a:r>
            <a:r>
              <a:rPr lang="de-DE" sz="2600" b="1" dirty="0"/>
              <a:t>M</a:t>
            </a:r>
            <a:r>
              <a:rPr lang="de-DE" sz="2600" dirty="0"/>
              <a:t>odel</a:t>
            </a:r>
          </a:p>
          <a:p>
            <a:pPr lvl="2" fontAlgn="ctr">
              <a:buFont typeface="Wingdings" pitchFamily="2" charset="2"/>
              <a:buChar char="Ø"/>
            </a:pPr>
            <a:r>
              <a:rPr lang="de-DE" sz="2000" dirty="0" err="1"/>
              <a:t>Performs</a:t>
            </a:r>
            <a:r>
              <a:rPr lang="de-DE" sz="2000" dirty="0"/>
              <a:t> Multi-Modal Image Fusion (MMIF)</a:t>
            </a:r>
          </a:p>
          <a:p>
            <a:pPr lvl="2" fontAlgn="ctr">
              <a:buFont typeface="Wingdings" pitchFamily="2" charset="2"/>
              <a:buChar char="Ø"/>
            </a:pPr>
            <a:r>
              <a:rPr lang="de-DE" sz="2000" dirty="0" err="1"/>
              <a:t>Unconditional</a:t>
            </a:r>
            <a:r>
              <a:rPr lang="de-DE" sz="2000" dirty="0"/>
              <a:t> DDPM</a:t>
            </a:r>
            <a:r>
              <a:rPr lang="de-DE" sz="2000" baseline="30000" dirty="0"/>
              <a:t>*</a:t>
            </a:r>
            <a:r>
              <a:rPr lang="de-DE" sz="2000" dirty="0"/>
              <a:t> + an EM</a:t>
            </a:r>
            <a:r>
              <a:rPr lang="de-DE" sz="2000" baseline="30000" dirty="0"/>
              <a:t>**</a:t>
            </a:r>
            <a:r>
              <a:rPr lang="de-DE" sz="2000" dirty="0"/>
              <a:t> </a:t>
            </a:r>
            <a:r>
              <a:rPr lang="de-DE" sz="2000" dirty="0" err="1"/>
              <a:t>step</a:t>
            </a:r>
            <a:r>
              <a:rPr lang="de-DE" sz="2000" dirty="0"/>
              <a:t> (</a:t>
            </a:r>
            <a:r>
              <a:rPr lang="de-DE" sz="2000" dirty="0" err="1"/>
              <a:t>conditional</a:t>
            </a:r>
            <a:r>
              <a:rPr lang="de-DE" sz="2000" dirty="0"/>
              <a:t> DDPM)</a:t>
            </a:r>
          </a:p>
          <a:p>
            <a:pPr lvl="2" fontAlgn="ctr">
              <a:buFont typeface="Wingdings" pitchFamily="2" charset="2"/>
              <a:buChar char="Ø"/>
            </a:pPr>
            <a:r>
              <a:rPr lang="de-DE" sz="2000" dirty="0" err="1"/>
              <a:t>Pre-trained</a:t>
            </a:r>
            <a:r>
              <a:rPr lang="de-DE" sz="2000" dirty="0"/>
              <a:t> </a:t>
            </a:r>
            <a:r>
              <a:rPr lang="de-DE" sz="2000" dirty="0" err="1"/>
              <a:t>checkpoints</a:t>
            </a:r>
            <a:endParaRPr lang="de-DE" sz="2000" dirty="0"/>
          </a:p>
          <a:p>
            <a:pPr lvl="2" fontAlgn="ctr">
              <a:buFont typeface="Wingdings" pitchFamily="2" charset="2"/>
              <a:buChar char="Ø"/>
            </a:pPr>
            <a:endParaRPr lang="de-DE" sz="2200" dirty="0"/>
          </a:p>
          <a:p>
            <a:pPr lvl="1" fontAlgn="ctr"/>
            <a:r>
              <a:rPr lang="de-DE" sz="2600" dirty="0" err="1"/>
              <a:t>Modified</a:t>
            </a:r>
            <a:r>
              <a:rPr lang="de-DE" sz="2600" dirty="0"/>
              <a:t> </a:t>
            </a:r>
            <a:r>
              <a:rPr lang="de-DE" sz="2600" b="1" dirty="0" err="1"/>
              <a:t>DiWa</a:t>
            </a:r>
            <a:r>
              <a:rPr lang="de-DE" sz="2600" dirty="0"/>
              <a:t>: </a:t>
            </a:r>
            <a:r>
              <a:rPr lang="de-DE" sz="2600" b="1" dirty="0"/>
              <a:t>Di</a:t>
            </a:r>
            <a:r>
              <a:rPr lang="de-DE" sz="2600" dirty="0"/>
              <a:t>ffusion </a:t>
            </a:r>
            <a:r>
              <a:rPr lang="de-DE" sz="2600" b="1" dirty="0"/>
              <a:t>Wa</a:t>
            </a:r>
            <a:r>
              <a:rPr lang="de-DE" sz="2600" dirty="0"/>
              <a:t>velet</a:t>
            </a:r>
          </a:p>
          <a:p>
            <a:pPr lvl="2" fontAlgn="ctr">
              <a:buFont typeface="Wingdings" pitchFamily="2" charset="2"/>
              <a:buChar char="Ø"/>
            </a:pPr>
            <a:r>
              <a:rPr lang="de-DE" sz="2000" dirty="0" err="1"/>
              <a:t>Performs</a:t>
            </a:r>
            <a:r>
              <a:rPr lang="de-DE" sz="2000" dirty="0"/>
              <a:t> Single-Image Super-Resolution (SISR)</a:t>
            </a:r>
          </a:p>
          <a:p>
            <a:pPr lvl="2" fontAlgn="ctr">
              <a:buFont typeface="Wingdings" pitchFamily="2" charset="2"/>
              <a:buChar char="Ø"/>
            </a:pPr>
            <a:r>
              <a:rPr lang="de-DE" sz="2000" dirty="0" err="1"/>
              <a:t>Discrete</a:t>
            </a:r>
            <a:r>
              <a:rPr lang="de-DE" sz="2000" dirty="0"/>
              <a:t> Wavelet Transform (DWT) + </a:t>
            </a:r>
            <a:r>
              <a:rPr lang="de-DE" sz="2000" dirty="0" err="1"/>
              <a:t>Conditional</a:t>
            </a:r>
            <a:r>
              <a:rPr lang="de-DE" sz="2000" dirty="0"/>
              <a:t> DDPM</a:t>
            </a:r>
          </a:p>
          <a:p>
            <a:pPr lvl="2" fontAlgn="ctr">
              <a:buFont typeface="Wingdings" pitchFamily="2" charset="2"/>
              <a:buChar char="Ø"/>
            </a:pPr>
            <a:r>
              <a:rPr lang="de-DE" sz="2000" dirty="0" err="1"/>
              <a:t>Trained</a:t>
            </a:r>
            <a:r>
              <a:rPr lang="de-DE" sz="2000" dirty="0"/>
              <a:t> </a:t>
            </a:r>
            <a:r>
              <a:rPr lang="de-DE" sz="2000" dirty="0" err="1"/>
              <a:t>from</a:t>
            </a:r>
            <a:r>
              <a:rPr lang="de-DE" sz="2000" dirty="0"/>
              <a:t> </a:t>
            </a:r>
            <a:r>
              <a:rPr lang="de-DE" sz="2000" dirty="0" err="1"/>
              <a:t>scratch</a:t>
            </a:r>
            <a:endParaRPr lang="de-DE" sz="2000" dirty="0"/>
          </a:p>
          <a:p>
            <a:pPr lvl="1" fontAlgn="ctr"/>
            <a:endParaRPr lang="de-DE" dirty="0"/>
          </a:p>
        </p:txBody>
      </p:sp>
      <p:sp>
        <p:nvSpPr>
          <p:cNvPr id="4" name="Datumsplatzhalter 3">
            <a:extLst>
              <a:ext uri="{FF2B5EF4-FFF2-40B4-BE49-F238E27FC236}">
                <a16:creationId xmlns:a16="http://schemas.microsoft.com/office/drawing/2014/main" id="{5F67AFEA-FE6D-4647-C9D4-754AA548A93A}"/>
              </a:ext>
            </a:extLst>
          </p:cNvPr>
          <p:cNvSpPr>
            <a:spLocks noGrp="1"/>
          </p:cNvSpPr>
          <p:nvPr>
            <p:ph type="dt" sz="half" idx="10"/>
          </p:nvPr>
        </p:nvSpPr>
        <p:spPr/>
        <p:txBody>
          <a:bodyPr/>
          <a:lstStyle/>
          <a:p>
            <a:pPr algn="l"/>
            <a:fld id="{F887C18F-21B2-48B8-9586-9343C0AE58EE}" type="datetime1">
              <a:rPr lang="de-DE" smtClean="0"/>
              <a:t>20.11.24</a:t>
            </a:fld>
            <a:endParaRPr lang="de-DE" dirty="0"/>
          </a:p>
        </p:txBody>
      </p:sp>
      <p:sp>
        <p:nvSpPr>
          <p:cNvPr id="5" name="Fußzeilenplatzhalter 4">
            <a:extLst>
              <a:ext uri="{FF2B5EF4-FFF2-40B4-BE49-F238E27FC236}">
                <a16:creationId xmlns:a16="http://schemas.microsoft.com/office/drawing/2014/main" id="{407B5FDE-5F29-1384-1934-99AD4B4B6B72}"/>
              </a:ext>
            </a:extLst>
          </p:cNvPr>
          <p:cNvSpPr>
            <a:spLocks noGrp="1"/>
          </p:cNvSpPr>
          <p:nvPr>
            <p:ph type="ftr" sz="quarter" idx="11"/>
          </p:nvPr>
        </p:nvSpPr>
        <p:spPr/>
        <p:txBody>
          <a:bodyPr/>
          <a:lstStyle/>
          <a:p>
            <a:r>
              <a:rPr lang="en-US" dirty="0" err="1"/>
              <a:t>Utkucan</a:t>
            </a:r>
            <a:r>
              <a:rPr lang="en-US" dirty="0"/>
              <a:t> </a:t>
            </a:r>
            <a:r>
              <a:rPr lang="en-US" dirty="0" err="1"/>
              <a:t>Genc</a:t>
            </a:r>
            <a:endParaRPr lang="en-US" dirty="0"/>
          </a:p>
        </p:txBody>
      </p:sp>
      <p:sp>
        <p:nvSpPr>
          <p:cNvPr id="6" name="Foliennummernplatzhalter 5">
            <a:extLst>
              <a:ext uri="{FF2B5EF4-FFF2-40B4-BE49-F238E27FC236}">
                <a16:creationId xmlns:a16="http://schemas.microsoft.com/office/drawing/2014/main" id="{4BF28E33-CBFF-D37F-9188-74D19E7DB33B}"/>
              </a:ext>
            </a:extLst>
          </p:cNvPr>
          <p:cNvSpPr>
            <a:spLocks noGrp="1"/>
          </p:cNvSpPr>
          <p:nvPr>
            <p:ph type="sldNum" sz="quarter" idx="12"/>
          </p:nvPr>
        </p:nvSpPr>
        <p:spPr/>
        <p:txBody>
          <a:bodyPr/>
          <a:lstStyle/>
          <a:p>
            <a:fld id="{4D01E63C-D794-4429-8564-635E6253AC5C}" type="slidenum">
              <a:rPr lang="en-US" smtClean="0"/>
              <a:pPr/>
              <a:t>5</a:t>
            </a:fld>
            <a:endParaRPr lang="en-US" dirty="0"/>
          </a:p>
        </p:txBody>
      </p:sp>
      <p:pic>
        <p:nvPicPr>
          <p:cNvPr id="8" name="Picture 7" descr="A diagram of a triangle&#10;&#10;Description automatically generated">
            <a:extLst>
              <a:ext uri="{FF2B5EF4-FFF2-40B4-BE49-F238E27FC236}">
                <a16:creationId xmlns:a16="http://schemas.microsoft.com/office/drawing/2014/main" id="{0EDED76D-CFBA-1F7C-A22B-55C4C284DD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0414" y="2002220"/>
            <a:ext cx="2869033" cy="1665890"/>
          </a:xfrm>
          <a:prstGeom prst="rect">
            <a:avLst/>
          </a:prstGeom>
        </p:spPr>
      </p:pic>
      <p:pic>
        <p:nvPicPr>
          <p:cNvPr id="10" name="Picture 9" descr="A green rectangular sign with black text&#10;&#10;Description automatically generated">
            <a:extLst>
              <a:ext uri="{FF2B5EF4-FFF2-40B4-BE49-F238E27FC236}">
                <a16:creationId xmlns:a16="http://schemas.microsoft.com/office/drawing/2014/main" id="{FAD00CF7-47E7-A4D0-2114-230AF4FFE0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0414" y="4074909"/>
            <a:ext cx="3607977" cy="1131725"/>
          </a:xfrm>
          <a:prstGeom prst="rect">
            <a:avLst/>
          </a:prstGeom>
        </p:spPr>
      </p:pic>
      <p:sp>
        <p:nvSpPr>
          <p:cNvPr id="7" name="TextBox 6">
            <a:extLst>
              <a:ext uri="{FF2B5EF4-FFF2-40B4-BE49-F238E27FC236}">
                <a16:creationId xmlns:a16="http://schemas.microsoft.com/office/drawing/2014/main" id="{1D0F7D2B-6206-A0FF-AFDB-410B4E79572F}"/>
              </a:ext>
            </a:extLst>
          </p:cNvPr>
          <p:cNvSpPr txBox="1"/>
          <p:nvPr/>
        </p:nvSpPr>
        <p:spPr>
          <a:xfrm>
            <a:off x="383949" y="5698461"/>
            <a:ext cx="4391427" cy="523220"/>
          </a:xfrm>
          <a:prstGeom prst="rect">
            <a:avLst/>
          </a:prstGeom>
          <a:noFill/>
        </p:spPr>
        <p:txBody>
          <a:bodyPr wrap="square" rtlCol="0">
            <a:spAutoFit/>
          </a:bodyPr>
          <a:lstStyle/>
          <a:p>
            <a:r>
              <a:rPr lang="en-DE" sz="1400" i="1" dirty="0"/>
              <a:t>(*) Denoising Diffusion Probabilistic Model</a:t>
            </a:r>
          </a:p>
          <a:p>
            <a:r>
              <a:rPr lang="en-DE" sz="1400" i="1" dirty="0"/>
              <a:t>(**) Expectation-Maximization</a:t>
            </a:r>
          </a:p>
        </p:txBody>
      </p:sp>
    </p:spTree>
    <p:extLst>
      <p:ext uri="{BB962C8B-B14F-4D97-AF65-F5344CB8AC3E}">
        <p14:creationId xmlns:p14="http://schemas.microsoft.com/office/powerpoint/2010/main" val="1537046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dissolv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dissolve">
                                      <p:cBhvr>
                                        <p:cTn id="31" dur="500"/>
                                        <p:tgtEl>
                                          <p:spTgt spid="10"/>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E642A-150B-0747-0625-571DAA1773A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BA42DB8-80F8-B126-F209-56E85983C9E8}"/>
              </a:ext>
            </a:extLst>
          </p:cNvPr>
          <p:cNvSpPr>
            <a:spLocks noGrp="1"/>
          </p:cNvSpPr>
          <p:nvPr>
            <p:ph type="title"/>
          </p:nvPr>
        </p:nvSpPr>
        <p:spPr/>
        <p:txBody>
          <a:bodyPr/>
          <a:lstStyle/>
          <a:p>
            <a:r>
              <a:rPr lang="de-DE" dirty="0" err="1"/>
              <a:t>Proposed</a:t>
            </a:r>
            <a:r>
              <a:rPr lang="de-DE" dirty="0"/>
              <a:t> Method</a:t>
            </a:r>
          </a:p>
        </p:txBody>
      </p:sp>
      <p:sp>
        <p:nvSpPr>
          <p:cNvPr id="4" name="Datumsplatzhalter 3">
            <a:extLst>
              <a:ext uri="{FF2B5EF4-FFF2-40B4-BE49-F238E27FC236}">
                <a16:creationId xmlns:a16="http://schemas.microsoft.com/office/drawing/2014/main" id="{D1456D05-F8BF-6B7A-166E-79953C02DF34}"/>
              </a:ext>
            </a:extLst>
          </p:cNvPr>
          <p:cNvSpPr>
            <a:spLocks noGrp="1"/>
          </p:cNvSpPr>
          <p:nvPr>
            <p:ph type="dt" sz="half" idx="10"/>
          </p:nvPr>
        </p:nvSpPr>
        <p:spPr/>
        <p:txBody>
          <a:bodyPr/>
          <a:lstStyle/>
          <a:p>
            <a:pPr algn="l"/>
            <a:fld id="{F887C18F-21B2-48B8-9586-9343C0AE58EE}" type="datetime1">
              <a:rPr lang="de-DE" smtClean="0"/>
              <a:t>20.11.24</a:t>
            </a:fld>
            <a:endParaRPr lang="de-DE" dirty="0"/>
          </a:p>
        </p:txBody>
      </p:sp>
      <p:sp>
        <p:nvSpPr>
          <p:cNvPr id="5" name="Fußzeilenplatzhalter 4">
            <a:extLst>
              <a:ext uri="{FF2B5EF4-FFF2-40B4-BE49-F238E27FC236}">
                <a16:creationId xmlns:a16="http://schemas.microsoft.com/office/drawing/2014/main" id="{ED2CFA24-D1B5-6010-C45A-FA6E8B0B3F4D}"/>
              </a:ext>
            </a:extLst>
          </p:cNvPr>
          <p:cNvSpPr>
            <a:spLocks noGrp="1"/>
          </p:cNvSpPr>
          <p:nvPr>
            <p:ph type="ftr" sz="quarter" idx="11"/>
          </p:nvPr>
        </p:nvSpPr>
        <p:spPr/>
        <p:txBody>
          <a:bodyPr/>
          <a:lstStyle/>
          <a:p>
            <a:r>
              <a:rPr lang="en-US" dirty="0" err="1"/>
              <a:t>Utkucan</a:t>
            </a:r>
            <a:r>
              <a:rPr lang="en-US" dirty="0"/>
              <a:t> </a:t>
            </a:r>
            <a:r>
              <a:rPr lang="en-US" dirty="0" err="1"/>
              <a:t>Genc</a:t>
            </a:r>
            <a:endParaRPr lang="en-US" dirty="0"/>
          </a:p>
        </p:txBody>
      </p:sp>
      <p:sp>
        <p:nvSpPr>
          <p:cNvPr id="6" name="Foliennummernplatzhalter 5">
            <a:extLst>
              <a:ext uri="{FF2B5EF4-FFF2-40B4-BE49-F238E27FC236}">
                <a16:creationId xmlns:a16="http://schemas.microsoft.com/office/drawing/2014/main" id="{819C839B-9133-7378-F2B3-FF538DFB9AAF}"/>
              </a:ext>
            </a:extLst>
          </p:cNvPr>
          <p:cNvSpPr>
            <a:spLocks noGrp="1"/>
          </p:cNvSpPr>
          <p:nvPr>
            <p:ph type="sldNum" sz="quarter" idx="12"/>
          </p:nvPr>
        </p:nvSpPr>
        <p:spPr/>
        <p:txBody>
          <a:bodyPr/>
          <a:lstStyle/>
          <a:p>
            <a:fld id="{4D01E63C-D794-4429-8564-635E6253AC5C}" type="slidenum">
              <a:rPr lang="en-US" smtClean="0"/>
              <a:pPr/>
              <a:t>6</a:t>
            </a:fld>
            <a:endParaRPr lang="en-US" dirty="0"/>
          </a:p>
        </p:txBody>
      </p:sp>
      <p:pic>
        <p:nvPicPr>
          <p:cNvPr id="13" name="Picture 12" descr="A graph of a function&#10;&#10;Description automatically generated with medium confidence">
            <a:extLst>
              <a:ext uri="{FF2B5EF4-FFF2-40B4-BE49-F238E27FC236}">
                <a16:creationId xmlns:a16="http://schemas.microsoft.com/office/drawing/2014/main" id="{F5B64BD7-330B-EE1B-1A34-359E3D526E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5707" y="1449953"/>
            <a:ext cx="5670754" cy="4206644"/>
          </a:xfrm>
          <a:prstGeom prst="rect">
            <a:avLst/>
          </a:prstGeom>
        </p:spPr>
      </p:pic>
      <p:sp>
        <p:nvSpPr>
          <p:cNvPr id="8" name="Inhaltsplatzhalter 7">
            <a:extLst>
              <a:ext uri="{FF2B5EF4-FFF2-40B4-BE49-F238E27FC236}">
                <a16:creationId xmlns:a16="http://schemas.microsoft.com/office/drawing/2014/main" id="{398D6CAA-DC16-904F-51C3-B7DB88A35176}"/>
              </a:ext>
            </a:extLst>
          </p:cNvPr>
          <p:cNvSpPr>
            <a:spLocks noGrp="1"/>
          </p:cNvSpPr>
          <p:nvPr>
            <p:ph idx="1"/>
          </p:nvPr>
        </p:nvSpPr>
        <p:spPr/>
        <p:txBody>
          <a:bodyPr/>
          <a:lstStyle/>
          <a:p>
            <a:pPr fontAlgn="ctr"/>
            <a:r>
              <a:rPr lang="de-DE" sz="3000" b="1" dirty="0" err="1"/>
              <a:t>Modified</a:t>
            </a:r>
            <a:r>
              <a:rPr lang="de-DE" sz="3000" b="1" dirty="0"/>
              <a:t> </a:t>
            </a:r>
            <a:r>
              <a:rPr lang="de-DE" sz="3000" dirty="0" err="1"/>
              <a:t>DiWa</a:t>
            </a:r>
            <a:r>
              <a:rPr lang="de-DE" sz="3000" dirty="0"/>
              <a:t>:</a:t>
            </a:r>
          </a:p>
          <a:p>
            <a:pPr fontAlgn="ctr"/>
            <a:endParaRPr lang="de-DE" sz="3000" dirty="0"/>
          </a:p>
          <a:p>
            <a:pPr fontAlgn="ctr"/>
            <a:endParaRPr lang="de-DE" sz="3000" dirty="0"/>
          </a:p>
          <a:p>
            <a:pPr lvl="1" fontAlgn="ctr"/>
            <a:r>
              <a:rPr lang="de-DE" sz="2600" dirty="0"/>
              <a:t>Loss </a:t>
            </a:r>
            <a:r>
              <a:rPr lang="de-DE" sz="2600" dirty="0" err="1"/>
              <a:t>function</a:t>
            </a:r>
            <a:r>
              <a:rPr lang="de-DE" sz="2600" dirty="0"/>
              <a:t>: </a:t>
            </a:r>
            <a:r>
              <a:rPr lang="de-DE" sz="2600" b="1" dirty="0"/>
              <a:t>Huber </a:t>
            </a:r>
            <a:r>
              <a:rPr lang="de-DE" sz="2600" b="1" dirty="0" err="1"/>
              <a:t>loss</a:t>
            </a:r>
            <a:endParaRPr lang="de-DE" sz="2600" b="1" dirty="0"/>
          </a:p>
          <a:p>
            <a:pPr lvl="1" fontAlgn="ctr"/>
            <a:endParaRPr lang="de-DE" sz="2600" dirty="0"/>
          </a:p>
          <a:p>
            <a:pPr marL="215900" lvl="1" indent="0" fontAlgn="ctr">
              <a:buNone/>
            </a:pPr>
            <a:endParaRPr lang="de-DE" dirty="0"/>
          </a:p>
          <a:p>
            <a:endParaRPr lang="en-US" dirty="0"/>
          </a:p>
        </p:txBody>
      </p:sp>
      <p:sp>
        <p:nvSpPr>
          <p:cNvPr id="9" name="Inhaltsplatzhalter 2">
            <a:extLst>
              <a:ext uri="{FF2B5EF4-FFF2-40B4-BE49-F238E27FC236}">
                <a16:creationId xmlns:a16="http://schemas.microsoft.com/office/drawing/2014/main" id="{2866BA72-62EB-3028-945C-25D77DDD1F3D}"/>
              </a:ext>
            </a:extLst>
          </p:cNvPr>
          <p:cNvSpPr txBox="1">
            <a:spLocks/>
          </p:cNvSpPr>
          <p:nvPr/>
        </p:nvSpPr>
        <p:spPr>
          <a:xfrm>
            <a:off x="383952" y="1151999"/>
            <a:ext cx="5711254" cy="4370496"/>
          </a:xfrm>
          <a:prstGeom prst="rect">
            <a:avLst/>
          </a:prstGeom>
        </p:spPr>
        <p:txBody>
          <a:bodyPr lIns="0" tIns="0" rIns="0" bIns="0"/>
          <a:lstStyle>
            <a:lvl1pPr marL="215900" indent="-215900" algn="l" defTabSz="215900" rtl="0" eaLnBrk="1" fontAlgn="base" hangingPunct="1">
              <a:spcBef>
                <a:spcPts val="0"/>
              </a:spcBef>
              <a:spcAft>
                <a:spcPts val="450"/>
              </a:spcAft>
              <a:buClr>
                <a:schemeClr val="tx2"/>
              </a:buClr>
              <a:buFont typeface="Arial" panose="020B0604020202020204" pitchFamily="34" charset="0"/>
              <a:buChar char="■"/>
              <a:tabLst>
                <a:tab pos="215900" algn="l"/>
              </a:tabLst>
              <a:defRPr sz="2000" kern="1200">
                <a:solidFill>
                  <a:schemeClr val="tx1"/>
                </a:solidFill>
                <a:latin typeface="Arial" panose="020B0604020202020204" pitchFamily="34" charset="0"/>
                <a:ea typeface="+mn-ea"/>
                <a:cs typeface="Arial" panose="020B0604020202020204" pitchFamily="34" charset="0"/>
              </a:defRPr>
            </a:lvl1pPr>
            <a:lvl2pPr marL="431800" indent="-215900" algn="l" rtl="0" eaLnBrk="1" fontAlgn="base" hangingPunct="1">
              <a:spcBef>
                <a:spcPts val="0"/>
              </a:spcBef>
              <a:spcAft>
                <a:spcPts val="400"/>
              </a:spcAft>
              <a:buClr>
                <a:schemeClr val="tx2"/>
              </a:buClr>
              <a:buFont typeface="Arial" panose="020B0604020202020204" pitchFamily="34" charset="0"/>
              <a:buChar char="□"/>
              <a:tabLst>
                <a:tab pos="431800" algn="l"/>
              </a:tabLst>
              <a:defRPr sz="18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eaLnBrk="1" fontAlgn="base" hangingPunct="1">
              <a:spcBef>
                <a:spcPts val="0"/>
              </a:spcBef>
              <a:spcAft>
                <a:spcPts val="350"/>
              </a:spcAft>
              <a:buClr>
                <a:schemeClr val="tx2"/>
              </a:buClr>
              <a:buSzPct val="80000"/>
              <a:buFont typeface="Arial" panose="020B0604020202020204" pitchFamily="34" charset="0"/>
              <a:buChar char="■"/>
              <a:tabLst>
                <a:tab pos="647700" algn="l"/>
              </a:tabLst>
              <a:defRPr sz="18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eaLnBrk="1" fontAlgn="base" hangingPunct="1">
              <a:spcBef>
                <a:spcPts val="0"/>
              </a:spcBef>
              <a:spcAft>
                <a:spcPts val="300"/>
              </a:spcAft>
              <a:buClr>
                <a:schemeClr val="tx2"/>
              </a:buClr>
              <a:buSzPct val="100000"/>
              <a:buFont typeface="Symbol" panose="05050102010706020507" pitchFamily="18" charset="2"/>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1080000" indent="-215900" algn="l" rtl="0" eaLnBrk="1" fontAlgn="base" hangingPunct="1">
              <a:lnSpc>
                <a:spcPct val="90000"/>
              </a:lnSpc>
              <a:spcBef>
                <a:spcPts val="0"/>
              </a:spcBef>
              <a:spcAft>
                <a:spcPts val="25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fontAlgn="ctr"/>
            <a:endParaRPr lang="de-DE" dirty="0"/>
          </a:p>
        </p:txBody>
      </p:sp>
      <p:sp>
        <p:nvSpPr>
          <p:cNvPr id="10" name="Rechteck 9">
            <a:extLst>
              <a:ext uri="{FF2B5EF4-FFF2-40B4-BE49-F238E27FC236}">
                <a16:creationId xmlns:a16="http://schemas.microsoft.com/office/drawing/2014/main" id="{F2F68CE9-FB47-7AFC-66CE-C137BB883C62}"/>
              </a:ext>
            </a:extLst>
          </p:cNvPr>
          <p:cNvSpPr/>
          <p:nvPr/>
        </p:nvSpPr>
        <p:spPr>
          <a:xfrm>
            <a:off x="401828" y="2712338"/>
            <a:ext cx="4416650" cy="695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2" name="Rechteck 11">
            <a:extLst>
              <a:ext uri="{FF2B5EF4-FFF2-40B4-BE49-F238E27FC236}">
                <a16:creationId xmlns:a16="http://schemas.microsoft.com/office/drawing/2014/main" id="{B5BE4869-43FD-494E-DA64-042DA3BA9BBC}"/>
              </a:ext>
            </a:extLst>
          </p:cNvPr>
          <p:cNvSpPr/>
          <p:nvPr/>
        </p:nvSpPr>
        <p:spPr>
          <a:xfrm>
            <a:off x="401828" y="3420988"/>
            <a:ext cx="5370807" cy="695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Tree>
    <p:extLst>
      <p:ext uri="{BB962C8B-B14F-4D97-AF65-F5344CB8AC3E}">
        <p14:creationId xmlns:p14="http://schemas.microsoft.com/office/powerpoint/2010/main" val="171467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3" presetClass="exit" presetSubtype="10" fill="hold" grpId="0" nodeType="withEffect">
                                  <p:stCondLst>
                                    <p:cond delay="0"/>
                                  </p:stCondLst>
                                  <p:childTnLst>
                                    <p:animEffect transition="out" filter="blinds(horizontal)">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F8C97-C060-A837-57A8-DC2E4922A17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EC4034F-F082-02CA-171B-EE0E4145027E}"/>
              </a:ext>
            </a:extLst>
          </p:cNvPr>
          <p:cNvSpPr>
            <a:spLocks noGrp="1"/>
          </p:cNvSpPr>
          <p:nvPr>
            <p:ph type="title"/>
          </p:nvPr>
        </p:nvSpPr>
        <p:spPr/>
        <p:txBody>
          <a:bodyPr/>
          <a:lstStyle/>
          <a:p>
            <a:r>
              <a:rPr lang="de-DE" dirty="0" err="1"/>
              <a:t>Proposed</a:t>
            </a:r>
            <a:r>
              <a:rPr lang="de-DE" dirty="0"/>
              <a:t> Method</a:t>
            </a:r>
          </a:p>
        </p:txBody>
      </p:sp>
      <p:sp>
        <p:nvSpPr>
          <p:cNvPr id="4" name="Datumsplatzhalter 3">
            <a:extLst>
              <a:ext uri="{FF2B5EF4-FFF2-40B4-BE49-F238E27FC236}">
                <a16:creationId xmlns:a16="http://schemas.microsoft.com/office/drawing/2014/main" id="{FBB08C17-D63E-19BC-3D8B-43697BD7F9BE}"/>
              </a:ext>
            </a:extLst>
          </p:cNvPr>
          <p:cNvSpPr>
            <a:spLocks noGrp="1"/>
          </p:cNvSpPr>
          <p:nvPr>
            <p:ph type="dt" sz="half" idx="10"/>
          </p:nvPr>
        </p:nvSpPr>
        <p:spPr/>
        <p:txBody>
          <a:bodyPr/>
          <a:lstStyle/>
          <a:p>
            <a:pPr algn="l"/>
            <a:fld id="{F887C18F-21B2-48B8-9586-9343C0AE58EE}" type="datetime1">
              <a:rPr lang="de-DE" smtClean="0"/>
              <a:t>20.11.24</a:t>
            </a:fld>
            <a:endParaRPr lang="de-DE" dirty="0"/>
          </a:p>
        </p:txBody>
      </p:sp>
      <p:sp>
        <p:nvSpPr>
          <p:cNvPr id="5" name="Fußzeilenplatzhalter 4">
            <a:extLst>
              <a:ext uri="{FF2B5EF4-FFF2-40B4-BE49-F238E27FC236}">
                <a16:creationId xmlns:a16="http://schemas.microsoft.com/office/drawing/2014/main" id="{BCBC9773-FD60-1640-0248-45F7E6F01DB4}"/>
              </a:ext>
            </a:extLst>
          </p:cNvPr>
          <p:cNvSpPr>
            <a:spLocks noGrp="1"/>
          </p:cNvSpPr>
          <p:nvPr>
            <p:ph type="ftr" sz="quarter" idx="11"/>
          </p:nvPr>
        </p:nvSpPr>
        <p:spPr/>
        <p:txBody>
          <a:bodyPr/>
          <a:lstStyle/>
          <a:p>
            <a:r>
              <a:rPr lang="en-US" dirty="0" err="1"/>
              <a:t>Utkucan</a:t>
            </a:r>
            <a:r>
              <a:rPr lang="en-US" dirty="0"/>
              <a:t> </a:t>
            </a:r>
            <a:r>
              <a:rPr lang="en-US" dirty="0" err="1"/>
              <a:t>Genc</a:t>
            </a:r>
            <a:endParaRPr lang="en-US" dirty="0"/>
          </a:p>
        </p:txBody>
      </p:sp>
      <p:sp>
        <p:nvSpPr>
          <p:cNvPr id="6" name="Foliennummernplatzhalter 5">
            <a:extLst>
              <a:ext uri="{FF2B5EF4-FFF2-40B4-BE49-F238E27FC236}">
                <a16:creationId xmlns:a16="http://schemas.microsoft.com/office/drawing/2014/main" id="{1B8F4741-4EDE-BE03-24FA-22F3310C625D}"/>
              </a:ext>
            </a:extLst>
          </p:cNvPr>
          <p:cNvSpPr>
            <a:spLocks noGrp="1"/>
          </p:cNvSpPr>
          <p:nvPr>
            <p:ph type="sldNum" sz="quarter" idx="12"/>
          </p:nvPr>
        </p:nvSpPr>
        <p:spPr/>
        <p:txBody>
          <a:bodyPr/>
          <a:lstStyle/>
          <a:p>
            <a:fld id="{4D01E63C-D794-4429-8564-635E6253AC5C}" type="slidenum">
              <a:rPr lang="en-US" smtClean="0"/>
              <a:pPr/>
              <a:t>7</a:t>
            </a:fld>
            <a:endParaRPr lang="en-US" dirty="0"/>
          </a:p>
        </p:txBody>
      </p:sp>
      <p:sp>
        <p:nvSpPr>
          <p:cNvPr id="11" name="Inhaltsplatzhalter 2">
            <a:extLst>
              <a:ext uri="{FF2B5EF4-FFF2-40B4-BE49-F238E27FC236}">
                <a16:creationId xmlns:a16="http://schemas.microsoft.com/office/drawing/2014/main" id="{A11FB34C-538C-9DE8-ADCC-9E6296AFF05D}"/>
              </a:ext>
            </a:extLst>
          </p:cNvPr>
          <p:cNvSpPr>
            <a:spLocks noGrp="1"/>
          </p:cNvSpPr>
          <p:nvPr>
            <p:ph idx="1"/>
          </p:nvPr>
        </p:nvSpPr>
        <p:spPr>
          <a:xfrm>
            <a:off x="383952" y="1151999"/>
            <a:ext cx="5711254" cy="4820176"/>
          </a:xfrm>
        </p:spPr>
        <p:txBody>
          <a:bodyPr/>
          <a:lstStyle/>
          <a:p>
            <a:pPr fontAlgn="ctr"/>
            <a:r>
              <a:rPr lang="de-DE" sz="3000" b="1" dirty="0" err="1"/>
              <a:t>Modified</a:t>
            </a:r>
            <a:r>
              <a:rPr lang="de-DE" sz="3000" b="1" dirty="0"/>
              <a:t> </a:t>
            </a:r>
            <a:r>
              <a:rPr lang="de-DE" sz="3000" dirty="0" err="1"/>
              <a:t>DiWa</a:t>
            </a:r>
            <a:r>
              <a:rPr lang="de-DE" sz="3000" dirty="0"/>
              <a:t>:</a:t>
            </a:r>
          </a:p>
          <a:p>
            <a:pPr lvl="1" fontAlgn="ctr"/>
            <a:endParaRPr lang="de-DE" sz="2400" dirty="0"/>
          </a:p>
          <a:p>
            <a:pPr lvl="1" fontAlgn="ctr"/>
            <a:r>
              <a:rPr lang="de-DE" sz="2600" dirty="0"/>
              <a:t>Loss </a:t>
            </a:r>
            <a:r>
              <a:rPr lang="de-DE" sz="2600" dirty="0" err="1"/>
              <a:t>function</a:t>
            </a:r>
            <a:r>
              <a:rPr lang="de-DE" sz="2600" dirty="0"/>
              <a:t>: Huber </a:t>
            </a:r>
            <a:r>
              <a:rPr lang="de-DE" sz="2600" dirty="0" err="1"/>
              <a:t>loss</a:t>
            </a:r>
            <a:endParaRPr lang="de-DE" sz="2600" dirty="0"/>
          </a:p>
          <a:p>
            <a:pPr lvl="1" fontAlgn="ctr"/>
            <a:endParaRPr lang="de-DE" sz="2000" dirty="0"/>
          </a:p>
          <a:p>
            <a:pPr lvl="2" fontAlgn="ctr">
              <a:buFont typeface="Wingdings" pitchFamily="2" charset="2"/>
              <a:buChar char="Ø"/>
            </a:pPr>
            <a:endParaRPr lang="de-DE" sz="2200" dirty="0"/>
          </a:p>
          <a:p>
            <a:pPr lvl="1" fontAlgn="ctr"/>
            <a:r>
              <a:rPr lang="de-DE" sz="2600" dirty="0" err="1"/>
              <a:t>Auxillary</a:t>
            </a:r>
            <a:r>
              <a:rPr lang="de-DE" sz="2600" dirty="0"/>
              <a:t> </a:t>
            </a:r>
            <a:r>
              <a:rPr lang="de-DE" sz="2600" dirty="0" err="1"/>
              <a:t>loss</a:t>
            </a:r>
            <a:r>
              <a:rPr lang="de-DE" sz="2600" dirty="0"/>
              <a:t> </a:t>
            </a:r>
            <a:r>
              <a:rPr lang="de-DE" sz="2600" dirty="0" err="1"/>
              <a:t>term</a:t>
            </a:r>
            <a:r>
              <a:rPr lang="de-DE" sz="2600" dirty="0"/>
              <a:t>: </a:t>
            </a:r>
            <a:r>
              <a:rPr lang="de-DE" sz="2600" b="1" dirty="0"/>
              <a:t>Encoder </a:t>
            </a:r>
            <a:r>
              <a:rPr lang="de-DE" sz="2600" b="1" dirty="0" err="1"/>
              <a:t>loss</a:t>
            </a:r>
            <a:endParaRPr lang="de-DE" sz="2000" b="1" dirty="0"/>
          </a:p>
        </p:txBody>
      </p:sp>
      <p:pic>
        <p:nvPicPr>
          <p:cNvPr id="13" name="Picture 12" descr="A graph of a function&#10;&#10;Description automatically generated with medium confidence">
            <a:extLst>
              <a:ext uri="{FF2B5EF4-FFF2-40B4-BE49-F238E27FC236}">
                <a16:creationId xmlns:a16="http://schemas.microsoft.com/office/drawing/2014/main" id="{16325799-B547-0F62-AE42-9B5899F288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750" y="1003030"/>
            <a:ext cx="1226710" cy="909991"/>
          </a:xfrm>
          <a:prstGeom prst="rect">
            <a:avLst/>
          </a:prstGeom>
        </p:spPr>
      </p:pic>
      <p:sp>
        <p:nvSpPr>
          <p:cNvPr id="7" name="Rechteck 6">
            <a:extLst>
              <a:ext uri="{FF2B5EF4-FFF2-40B4-BE49-F238E27FC236}">
                <a16:creationId xmlns:a16="http://schemas.microsoft.com/office/drawing/2014/main" id="{CD6ECAC5-EC1E-B20B-8C1B-DED3607F74CE}"/>
              </a:ext>
            </a:extLst>
          </p:cNvPr>
          <p:cNvSpPr/>
          <p:nvPr/>
        </p:nvSpPr>
        <p:spPr>
          <a:xfrm>
            <a:off x="583222" y="3279392"/>
            <a:ext cx="5370807" cy="695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pic>
        <p:nvPicPr>
          <p:cNvPr id="21" name="Picture 20" descr="A black and white speckled background&#10;&#10;Description automatically generated">
            <a:extLst>
              <a:ext uri="{FF2B5EF4-FFF2-40B4-BE49-F238E27FC236}">
                <a16:creationId xmlns:a16="http://schemas.microsoft.com/office/drawing/2014/main" id="{13CD2C46-295D-4711-C84C-9B8675A15E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3542" y="913037"/>
            <a:ext cx="2121348" cy="2121348"/>
          </a:xfrm>
          <a:prstGeom prst="rect">
            <a:avLst/>
          </a:prstGeom>
        </p:spPr>
      </p:pic>
      <p:pic>
        <p:nvPicPr>
          <p:cNvPr id="22" name="Picture 21" descr="A black and white speckled background&#10;&#10;Description automatically generated">
            <a:extLst>
              <a:ext uri="{FF2B5EF4-FFF2-40B4-BE49-F238E27FC236}">
                <a16:creationId xmlns:a16="http://schemas.microsoft.com/office/drawing/2014/main" id="{1122C44B-9198-1025-773E-5D975167D3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3543" y="3823616"/>
            <a:ext cx="2121347" cy="2121347"/>
          </a:xfrm>
          <a:prstGeom prst="rect">
            <a:avLst/>
          </a:prstGeom>
        </p:spPr>
      </p:pic>
      <p:pic>
        <p:nvPicPr>
          <p:cNvPr id="23" name="Picture 22" descr="A black and white speckled background&#10;&#10;Description automatically generated">
            <a:extLst>
              <a:ext uri="{FF2B5EF4-FFF2-40B4-BE49-F238E27FC236}">
                <a16:creationId xmlns:a16="http://schemas.microsoft.com/office/drawing/2014/main" id="{71AA81D4-37D8-C62A-21D3-406F35657B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3414" y="2368326"/>
            <a:ext cx="2121347" cy="2121347"/>
          </a:xfrm>
          <a:prstGeom prst="rect">
            <a:avLst/>
          </a:prstGeom>
        </p:spPr>
      </p:pic>
      <p:cxnSp>
        <p:nvCxnSpPr>
          <p:cNvPr id="24" name="Elbow Connector 23">
            <a:extLst>
              <a:ext uri="{FF2B5EF4-FFF2-40B4-BE49-F238E27FC236}">
                <a16:creationId xmlns:a16="http://schemas.microsoft.com/office/drawing/2014/main" id="{735CFE67-8ED1-46C4-9F54-C8F3E554E824}"/>
              </a:ext>
            </a:extLst>
          </p:cNvPr>
          <p:cNvCxnSpPr>
            <a:stCxn id="22" idx="3"/>
            <a:endCxn id="23" idx="2"/>
          </p:cNvCxnSpPr>
          <p:nvPr/>
        </p:nvCxnSpPr>
        <p:spPr>
          <a:xfrm flipV="1">
            <a:off x="8724890" y="4489673"/>
            <a:ext cx="1809198" cy="394617"/>
          </a:xfrm>
          <a:prstGeom prst="bent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B578330-DD33-8D60-1050-649F3C3DD40B}"/>
              </a:ext>
            </a:extLst>
          </p:cNvPr>
          <p:cNvSpPr txBox="1"/>
          <p:nvPr/>
        </p:nvSpPr>
        <p:spPr>
          <a:xfrm>
            <a:off x="6118541" y="1456380"/>
            <a:ext cx="461665" cy="1034662"/>
          </a:xfrm>
          <a:prstGeom prst="rect">
            <a:avLst/>
          </a:prstGeom>
          <a:noFill/>
          <a:ln>
            <a:noFill/>
          </a:ln>
        </p:spPr>
        <p:txBody>
          <a:bodyPr vert="vert270" wrap="square" rtlCol="0" anchor="ctr">
            <a:spAutoFit/>
          </a:bodyPr>
          <a:lstStyle/>
          <a:p>
            <a:pPr algn="ctr"/>
            <a:r>
              <a:rPr lang="en-DE" b="1" dirty="0"/>
              <a:t>LR _enc</a:t>
            </a:r>
          </a:p>
        </p:txBody>
      </p:sp>
      <p:sp>
        <p:nvSpPr>
          <p:cNvPr id="26" name="TextBox 25">
            <a:extLst>
              <a:ext uri="{FF2B5EF4-FFF2-40B4-BE49-F238E27FC236}">
                <a16:creationId xmlns:a16="http://schemas.microsoft.com/office/drawing/2014/main" id="{63E3A795-F2C1-5A25-2134-035D9D69E576}"/>
              </a:ext>
            </a:extLst>
          </p:cNvPr>
          <p:cNvSpPr txBox="1"/>
          <p:nvPr/>
        </p:nvSpPr>
        <p:spPr>
          <a:xfrm>
            <a:off x="6093457" y="4366959"/>
            <a:ext cx="461665" cy="1034662"/>
          </a:xfrm>
          <a:prstGeom prst="rect">
            <a:avLst/>
          </a:prstGeom>
          <a:noFill/>
          <a:ln>
            <a:noFill/>
          </a:ln>
        </p:spPr>
        <p:txBody>
          <a:bodyPr vert="vert270" wrap="square" rtlCol="0" anchor="ctr">
            <a:spAutoFit/>
          </a:bodyPr>
          <a:lstStyle/>
          <a:p>
            <a:pPr algn="ctr"/>
            <a:r>
              <a:rPr lang="en-DE" b="1" dirty="0"/>
              <a:t>HR _enc</a:t>
            </a:r>
          </a:p>
        </p:txBody>
      </p:sp>
      <p:cxnSp>
        <p:nvCxnSpPr>
          <p:cNvPr id="27" name="Elbow Connector 26">
            <a:extLst>
              <a:ext uri="{FF2B5EF4-FFF2-40B4-BE49-F238E27FC236}">
                <a16:creationId xmlns:a16="http://schemas.microsoft.com/office/drawing/2014/main" id="{51683738-7657-FA7D-48B1-413564A9D92C}"/>
              </a:ext>
            </a:extLst>
          </p:cNvPr>
          <p:cNvCxnSpPr/>
          <p:nvPr/>
        </p:nvCxnSpPr>
        <p:spPr>
          <a:xfrm>
            <a:off x="8724890" y="1973711"/>
            <a:ext cx="1809198" cy="394615"/>
          </a:xfrm>
          <a:prstGeom prst="bent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BF9BAB0-FAA4-278D-104B-A99D9295FB75}"/>
              </a:ext>
            </a:extLst>
          </p:cNvPr>
          <p:cNvSpPr txBox="1"/>
          <p:nvPr/>
        </p:nvSpPr>
        <p:spPr>
          <a:xfrm>
            <a:off x="11625874" y="2911668"/>
            <a:ext cx="461665" cy="1034662"/>
          </a:xfrm>
          <a:prstGeom prst="rect">
            <a:avLst/>
          </a:prstGeom>
          <a:noFill/>
          <a:ln>
            <a:noFill/>
          </a:ln>
        </p:spPr>
        <p:txBody>
          <a:bodyPr vert="vert" wrap="square" rtlCol="0" anchor="ctr">
            <a:spAutoFit/>
          </a:bodyPr>
          <a:lstStyle/>
          <a:p>
            <a:pPr algn="ctr"/>
            <a:r>
              <a:rPr lang="en-DE" b="1" dirty="0"/>
              <a:t>Diff</a:t>
            </a:r>
          </a:p>
        </p:txBody>
      </p:sp>
      <p:cxnSp>
        <p:nvCxnSpPr>
          <p:cNvPr id="30" name="Curved Connector 29">
            <a:extLst>
              <a:ext uri="{FF2B5EF4-FFF2-40B4-BE49-F238E27FC236}">
                <a16:creationId xmlns:a16="http://schemas.microsoft.com/office/drawing/2014/main" id="{A20FF48B-1664-832C-44C1-B31ECB05D0B3}"/>
              </a:ext>
            </a:extLst>
          </p:cNvPr>
          <p:cNvCxnSpPr>
            <a:cxnSpLocks/>
            <a:stCxn id="28" idx="3"/>
          </p:cNvCxnSpPr>
          <p:nvPr/>
        </p:nvCxnSpPr>
        <p:spPr>
          <a:xfrm flipH="1" flipV="1">
            <a:off x="11833116" y="1458025"/>
            <a:ext cx="254423" cy="1970974"/>
          </a:xfrm>
          <a:prstGeom prst="curvedConnector4">
            <a:avLst>
              <a:gd name="adj1" fmla="val -16847"/>
              <a:gd name="adj2" fmla="val 84871"/>
            </a:avLst>
          </a:prstGeom>
          <a:ln w="38100">
            <a:solidFill>
              <a:schemeClr val="accent6">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1952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5" presetClass="entr" presetSubtype="1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checkerboard(across)">
                                      <p:cBhvr>
                                        <p:cTn id="10" dur="500"/>
                                        <p:tgtEl>
                                          <p:spTgt spid="25"/>
                                        </p:tgtEl>
                                      </p:cBhvr>
                                    </p:animEffect>
                                  </p:childTnLst>
                                </p:cTn>
                              </p:par>
                              <p:par>
                                <p:cTn id="11" presetID="5" presetClass="entr" presetSubtype="1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checkerboard(across)">
                                      <p:cBhvr>
                                        <p:cTn id="13" dur="500"/>
                                        <p:tgtEl>
                                          <p:spTgt spid="21"/>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checkerboard(across)">
                                      <p:cBhvr>
                                        <p:cTn id="16" dur="500"/>
                                        <p:tgtEl>
                                          <p:spTgt spid="26"/>
                                        </p:tgtEl>
                                      </p:cBhvr>
                                    </p:animEffect>
                                  </p:childTnLst>
                                </p:cTn>
                              </p:par>
                              <p:par>
                                <p:cTn id="17" presetID="5" presetClass="entr" presetSubtype="1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checkerboard(across)">
                                      <p:cBhvr>
                                        <p:cTn id="19" dur="500"/>
                                        <p:tgtEl>
                                          <p:spTgt spid="22"/>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dissolve">
                                      <p:cBhvr>
                                        <p:cTn id="24" dur="500"/>
                                        <p:tgtEl>
                                          <p:spTgt spid="24"/>
                                        </p:tgtEl>
                                      </p:cBhvr>
                                    </p:animEffect>
                                  </p:childTnLst>
                                </p:cTn>
                              </p:par>
                              <p:par>
                                <p:cTn id="25" presetID="9"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dissolve">
                                      <p:cBhvr>
                                        <p:cTn id="27" dur="500"/>
                                        <p:tgtEl>
                                          <p:spTgt spid="23"/>
                                        </p:tgtEl>
                                      </p:cBhvr>
                                    </p:animEffect>
                                  </p:childTnLst>
                                </p:cTn>
                              </p:par>
                              <p:par>
                                <p:cTn id="28" presetID="9" presetClass="entr" presetSubtype="0" fill="hold"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dissolve">
                                      <p:cBhvr>
                                        <p:cTn id="30" dur="500"/>
                                        <p:tgtEl>
                                          <p:spTgt spid="27"/>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blinds(horizontal)">
                                      <p:cBhvr>
                                        <p:cTn id="3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5" grpId="0"/>
      <p:bldP spid="26" grpId="0"/>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7616C-01A1-A001-ED99-8A76E2040CA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659F8A5-1A53-B4F9-1367-DCC206F7D3C2}"/>
              </a:ext>
            </a:extLst>
          </p:cNvPr>
          <p:cNvSpPr>
            <a:spLocks noGrp="1"/>
          </p:cNvSpPr>
          <p:nvPr>
            <p:ph type="title"/>
          </p:nvPr>
        </p:nvSpPr>
        <p:spPr/>
        <p:txBody>
          <a:bodyPr/>
          <a:lstStyle/>
          <a:p>
            <a:r>
              <a:rPr lang="en-GB" dirty="0"/>
              <a:t>Agenda</a:t>
            </a:r>
          </a:p>
        </p:txBody>
      </p:sp>
      <p:sp>
        <p:nvSpPr>
          <p:cNvPr id="4" name="Datumsplatzhalter 3">
            <a:extLst>
              <a:ext uri="{FF2B5EF4-FFF2-40B4-BE49-F238E27FC236}">
                <a16:creationId xmlns:a16="http://schemas.microsoft.com/office/drawing/2014/main" id="{F8A66AFD-BA36-4B50-80A4-01F786A98751}"/>
              </a:ext>
            </a:extLst>
          </p:cNvPr>
          <p:cNvSpPr>
            <a:spLocks noGrp="1"/>
          </p:cNvSpPr>
          <p:nvPr>
            <p:ph type="dt" sz="half" idx="10"/>
          </p:nvPr>
        </p:nvSpPr>
        <p:spPr/>
        <p:txBody>
          <a:bodyPr/>
          <a:lstStyle/>
          <a:p>
            <a:pPr algn="l"/>
            <a:fld id="{F887C18F-21B2-48B8-9586-9343C0AE58EE}" type="datetime1">
              <a:rPr lang="de-DE" smtClean="0"/>
              <a:t>20.11.24</a:t>
            </a:fld>
            <a:endParaRPr lang="de-DE" dirty="0"/>
          </a:p>
        </p:txBody>
      </p:sp>
      <p:sp>
        <p:nvSpPr>
          <p:cNvPr id="5" name="Fußzeilenplatzhalter 4">
            <a:extLst>
              <a:ext uri="{FF2B5EF4-FFF2-40B4-BE49-F238E27FC236}">
                <a16:creationId xmlns:a16="http://schemas.microsoft.com/office/drawing/2014/main" id="{D51CBD0F-3B91-6C3E-C600-13831358FFF0}"/>
              </a:ext>
            </a:extLst>
          </p:cNvPr>
          <p:cNvSpPr>
            <a:spLocks noGrp="1"/>
          </p:cNvSpPr>
          <p:nvPr>
            <p:ph type="ftr" sz="quarter" idx="11"/>
          </p:nvPr>
        </p:nvSpPr>
        <p:spPr/>
        <p:txBody>
          <a:bodyPr/>
          <a:lstStyle/>
          <a:p>
            <a:r>
              <a:rPr lang="en-US" dirty="0" err="1"/>
              <a:t>Utkucan</a:t>
            </a:r>
            <a:r>
              <a:rPr lang="en-US" dirty="0"/>
              <a:t> </a:t>
            </a:r>
            <a:r>
              <a:rPr lang="en-US" dirty="0" err="1"/>
              <a:t>Genc</a:t>
            </a:r>
            <a:endParaRPr lang="en-US" dirty="0"/>
          </a:p>
        </p:txBody>
      </p:sp>
      <p:sp>
        <p:nvSpPr>
          <p:cNvPr id="6" name="Foliennummernplatzhalter 5">
            <a:extLst>
              <a:ext uri="{FF2B5EF4-FFF2-40B4-BE49-F238E27FC236}">
                <a16:creationId xmlns:a16="http://schemas.microsoft.com/office/drawing/2014/main" id="{B8958434-0550-2742-6D57-0BA737796BA5}"/>
              </a:ext>
            </a:extLst>
          </p:cNvPr>
          <p:cNvSpPr>
            <a:spLocks noGrp="1"/>
          </p:cNvSpPr>
          <p:nvPr>
            <p:ph type="sldNum" sz="quarter" idx="12"/>
          </p:nvPr>
        </p:nvSpPr>
        <p:spPr/>
        <p:txBody>
          <a:bodyPr/>
          <a:lstStyle/>
          <a:p>
            <a:fld id="{4D01E63C-D794-4429-8564-635E6253AC5C}" type="slidenum">
              <a:rPr lang="en-US" smtClean="0"/>
              <a:pPr/>
              <a:t>8</a:t>
            </a:fld>
            <a:endParaRPr lang="en-US" dirty="0"/>
          </a:p>
        </p:txBody>
      </p:sp>
      <p:grpSp>
        <p:nvGrpSpPr>
          <p:cNvPr id="14" name="Group 13">
            <a:extLst>
              <a:ext uri="{FF2B5EF4-FFF2-40B4-BE49-F238E27FC236}">
                <a16:creationId xmlns:a16="http://schemas.microsoft.com/office/drawing/2014/main" id="{BC6DF442-BD80-FE40-D551-58F634CAA541}"/>
              </a:ext>
            </a:extLst>
          </p:cNvPr>
          <p:cNvGrpSpPr/>
          <p:nvPr/>
        </p:nvGrpSpPr>
        <p:grpSpPr>
          <a:xfrm>
            <a:off x="2146382" y="745200"/>
            <a:ext cx="8126942" cy="5417961"/>
            <a:chOff x="2146382" y="745200"/>
            <a:chExt cx="8126942" cy="5417961"/>
          </a:xfrm>
        </p:grpSpPr>
        <p:graphicFrame>
          <p:nvGraphicFramePr>
            <p:cNvPr id="3" name="Diagram 2">
              <a:extLst>
                <a:ext uri="{FF2B5EF4-FFF2-40B4-BE49-F238E27FC236}">
                  <a16:creationId xmlns:a16="http://schemas.microsoft.com/office/drawing/2014/main" id="{565D0368-2E4A-58C0-B9E8-5CA9C5EE142D}"/>
                </a:ext>
              </a:extLst>
            </p:cNvPr>
            <p:cNvGraphicFramePr/>
            <p:nvPr>
              <p:extLst>
                <p:ext uri="{D42A27DB-BD31-4B8C-83A1-F6EECF244321}">
                  <p14:modId xmlns:p14="http://schemas.microsoft.com/office/powerpoint/2010/main" val="1585416"/>
                </p:ext>
              </p:extLst>
            </p:nvPr>
          </p:nvGraphicFramePr>
          <p:xfrm>
            <a:off x="2146382" y="745200"/>
            <a:ext cx="8126942" cy="5417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D6E4BDA8-1640-67A6-E34B-A2C312004A69}"/>
                </a:ext>
              </a:extLst>
            </p:cNvPr>
            <p:cNvSpPr txBox="1"/>
            <p:nvPr/>
          </p:nvSpPr>
          <p:spPr>
            <a:xfrm>
              <a:off x="2988003" y="1890448"/>
              <a:ext cx="123059" cy="523220"/>
            </a:xfrm>
            <a:prstGeom prst="rect">
              <a:avLst/>
            </a:prstGeom>
            <a:noFill/>
          </p:spPr>
          <p:txBody>
            <a:bodyPr wrap="square" rtlCol="0" anchor="ctr">
              <a:spAutoFit/>
            </a:bodyPr>
            <a:lstStyle/>
            <a:p>
              <a:pPr algn="ctr"/>
              <a:r>
                <a:rPr lang="en-DE" sz="2800" dirty="0"/>
                <a:t>2</a:t>
              </a:r>
            </a:p>
          </p:txBody>
        </p:sp>
        <p:sp>
          <p:nvSpPr>
            <p:cNvPr id="9" name="TextBox 8">
              <a:extLst>
                <a:ext uri="{FF2B5EF4-FFF2-40B4-BE49-F238E27FC236}">
                  <a16:creationId xmlns:a16="http://schemas.microsoft.com/office/drawing/2014/main" id="{9C265A44-582E-63B2-49BB-94DC8FF8CAA9}"/>
                </a:ext>
              </a:extLst>
            </p:cNvPr>
            <p:cNvSpPr txBox="1"/>
            <p:nvPr/>
          </p:nvSpPr>
          <p:spPr>
            <a:xfrm>
              <a:off x="2509782" y="1056214"/>
              <a:ext cx="123059" cy="523220"/>
            </a:xfrm>
            <a:prstGeom prst="rect">
              <a:avLst/>
            </a:prstGeom>
            <a:noFill/>
          </p:spPr>
          <p:txBody>
            <a:bodyPr wrap="square" rtlCol="0" anchor="ctr">
              <a:spAutoFit/>
            </a:bodyPr>
            <a:lstStyle/>
            <a:p>
              <a:pPr algn="ctr"/>
              <a:r>
                <a:rPr lang="en-DE" sz="2800" dirty="0"/>
                <a:t>1</a:t>
              </a:r>
            </a:p>
          </p:txBody>
        </p:sp>
        <p:sp>
          <p:nvSpPr>
            <p:cNvPr id="10" name="TextBox 9">
              <a:extLst>
                <a:ext uri="{FF2B5EF4-FFF2-40B4-BE49-F238E27FC236}">
                  <a16:creationId xmlns:a16="http://schemas.microsoft.com/office/drawing/2014/main" id="{6FB9A52C-D907-2FB1-BA4A-39520E696CFA}"/>
                </a:ext>
              </a:extLst>
            </p:cNvPr>
            <p:cNvSpPr txBox="1"/>
            <p:nvPr/>
          </p:nvSpPr>
          <p:spPr>
            <a:xfrm>
              <a:off x="3213975" y="2764734"/>
              <a:ext cx="123059" cy="523220"/>
            </a:xfrm>
            <a:prstGeom prst="rect">
              <a:avLst/>
            </a:prstGeom>
            <a:noFill/>
          </p:spPr>
          <p:txBody>
            <a:bodyPr wrap="square" rtlCol="0" anchor="ctr">
              <a:spAutoFit/>
            </a:bodyPr>
            <a:lstStyle/>
            <a:p>
              <a:pPr algn="ctr"/>
              <a:r>
                <a:rPr lang="en-DE" sz="2800" dirty="0"/>
                <a:t>3</a:t>
              </a:r>
            </a:p>
          </p:txBody>
        </p:sp>
        <p:sp>
          <p:nvSpPr>
            <p:cNvPr id="11" name="TextBox 10">
              <a:extLst>
                <a:ext uri="{FF2B5EF4-FFF2-40B4-BE49-F238E27FC236}">
                  <a16:creationId xmlns:a16="http://schemas.microsoft.com/office/drawing/2014/main" id="{82FDD9C3-D161-0401-5F1A-6B51F6CBB087}"/>
                </a:ext>
              </a:extLst>
            </p:cNvPr>
            <p:cNvSpPr txBox="1"/>
            <p:nvPr/>
          </p:nvSpPr>
          <p:spPr>
            <a:xfrm>
              <a:off x="3232805" y="3650930"/>
              <a:ext cx="123059" cy="523220"/>
            </a:xfrm>
            <a:prstGeom prst="rect">
              <a:avLst/>
            </a:prstGeom>
            <a:noFill/>
          </p:spPr>
          <p:txBody>
            <a:bodyPr wrap="square" rtlCol="0" anchor="ctr">
              <a:spAutoFit/>
            </a:bodyPr>
            <a:lstStyle/>
            <a:p>
              <a:pPr algn="ctr"/>
              <a:r>
                <a:rPr lang="en-DE" sz="2800" dirty="0"/>
                <a:t>4</a:t>
              </a:r>
            </a:p>
          </p:txBody>
        </p:sp>
        <p:sp>
          <p:nvSpPr>
            <p:cNvPr id="12" name="TextBox 11">
              <a:extLst>
                <a:ext uri="{FF2B5EF4-FFF2-40B4-BE49-F238E27FC236}">
                  <a16:creationId xmlns:a16="http://schemas.microsoft.com/office/drawing/2014/main" id="{3AD3F1A9-DFC1-2C7D-5F89-424D6EA077EB}"/>
                </a:ext>
              </a:extLst>
            </p:cNvPr>
            <p:cNvSpPr txBox="1"/>
            <p:nvPr/>
          </p:nvSpPr>
          <p:spPr>
            <a:xfrm>
              <a:off x="2988003" y="4444333"/>
              <a:ext cx="123059" cy="523220"/>
            </a:xfrm>
            <a:prstGeom prst="rect">
              <a:avLst/>
            </a:prstGeom>
            <a:noFill/>
          </p:spPr>
          <p:txBody>
            <a:bodyPr wrap="square" rtlCol="0" anchor="ctr">
              <a:spAutoFit/>
            </a:bodyPr>
            <a:lstStyle/>
            <a:p>
              <a:pPr algn="ctr"/>
              <a:r>
                <a:rPr lang="en-DE" sz="2800" dirty="0"/>
                <a:t>5</a:t>
              </a:r>
            </a:p>
          </p:txBody>
        </p:sp>
        <p:sp>
          <p:nvSpPr>
            <p:cNvPr id="13" name="TextBox 12">
              <a:extLst>
                <a:ext uri="{FF2B5EF4-FFF2-40B4-BE49-F238E27FC236}">
                  <a16:creationId xmlns:a16="http://schemas.microsoft.com/office/drawing/2014/main" id="{87F2FEFA-D20E-99CD-A36F-89DDC4C13CFD}"/>
                </a:ext>
              </a:extLst>
            </p:cNvPr>
            <p:cNvSpPr txBox="1"/>
            <p:nvPr/>
          </p:nvSpPr>
          <p:spPr>
            <a:xfrm>
              <a:off x="2509781" y="5352139"/>
              <a:ext cx="123059" cy="523220"/>
            </a:xfrm>
            <a:prstGeom prst="rect">
              <a:avLst/>
            </a:prstGeom>
            <a:noFill/>
          </p:spPr>
          <p:txBody>
            <a:bodyPr wrap="square" rtlCol="0" anchor="ctr">
              <a:spAutoFit/>
            </a:bodyPr>
            <a:lstStyle/>
            <a:p>
              <a:pPr algn="ctr"/>
              <a:r>
                <a:rPr lang="en-DE" sz="2800" dirty="0"/>
                <a:t>6</a:t>
              </a:r>
            </a:p>
          </p:txBody>
        </p:sp>
      </p:grpSp>
    </p:spTree>
    <p:extLst>
      <p:ext uri="{BB962C8B-B14F-4D97-AF65-F5344CB8AC3E}">
        <p14:creationId xmlns:p14="http://schemas.microsoft.com/office/powerpoint/2010/main" val="3731819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B6499-84DC-D1D5-30C7-75ED2E29EA4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CAC94BE-928B-0DCE-D62F-820FB30EDAA5}"/>
              </a:ext>
            </a:extLst>
          </p:cNvPr>
          <p:cNvSpPr>
            <a:spLocks noGrp="1"/>
          </p:cNvSpPr>
          <p:nvPr>
            <p:ph type="title"/>
          </p:nvPr>
        </p:nvSpPr>
        <p:spPr/>
        <p:txBody>
          <a:bodyPr/>
          <a:lstStyle/>
          <a:p>
            <a:r>
              <a:rPr lang="de-DE" dirty="0"/>
              <a:t>Dataset </a:t>
            </a:r>
          </a:p>
        </p:txBody>
      </p:sp>
      <p:sp>
        <p:nvSpPr>
          <p:cNvPr id="4" name="Datumsplatzhalter 3">
            <a:extLst>
              <a:ext uri="{FF2B5EF4-FFF2-40B4-BE49-F238E27FC236}">
                <a16:creationId xmlns:a16="http://schemas.microsoft.com/office/drawing/2014/main" id="{B3A276A4-1CF4-541E-27AE-B96225AAC93C}"/>
              </a:ext>
            </a:extLst>
          </p:cNvPr>
          <p:cNvSpPr>
            <a:spLocks noGrp="1"/>
          </p:cNvSpPr>
          <p:nvPr>
            <p:ph type="dt" sz="half" idx="10"/>
          </p:nvPr>
        </p:nvSpPr>
        <p:spPr/>
        <p:txBody>
          <a:bodyPr/>
          <a:lstStyle/>
          <a:p>
            <a:pPr algn="l"/>
            <a:fld id="{F887C18F-21B2-48B8-9586-9343C0AE58EE}" type="datetime1">
              <a:rPr lang="de-DE" smtClean="0"/>
              <a:t>20.11.24</a:t>
            </a:fld>
            <a:endParaRPr lang="de-DE" dirty="0"/>
          </a:p>
        </p:txBody>
      </p:sp>
      <p:sp>
        <p:nvSpPr>
          <p:cNvPr id="5" name="Fußzeilenplatzhalter 4">
            <a:extLst>
              <a:ext uri="{FF2B5EF4-FFF2-40B4-BE49-F238E27FC236}">
                <a16:creationId xmlns:a16="http://schemas.microsoft.com/office/drawing/2014/main" id="{34A15BFB-01B8-5343-5668-4D0AD5DA05AC}"/>
              </a:ext>
            </a:extLst>
          </p:cNvPr>
          <p:cNvSpPr>
            <a:spLocks noGrp="1"/>
          </p:cNvSpPr>
          <p:nvPr>
            <p:ph type="ftr" sz="quarter" idx="11"/>
          </p:nvPr>
        </p:nvSpPr>
        <p:spPr/>
        <p:txBody>
          <a:bodyPr/>
          <a:lstStyle/>
          <a:p>
            <a:r>
              <a:rPr lang="en-US" dirty="0" err="1"/>
              <a:t>Utkucan</a:t>
            </a:r>
            <a:r>
              <a:rPr lang="en-US" dirty="0"/>
              <a:t> </a:t>
            </a:r>
            <a:r>
              <a:rPr lang="en-US" dirty="0" err="1"/>
              <a:t>Genc</a:t>
            </a:r>
            <a:endParaRPr lang="en-US" dirty="0"/>
          </a:p>
        </p:txBody>
      </p:sp>
      <p:sp>
        <p:nvSpPr>
          <p:cNvPr id="6" name="Foliennummernplatzhalter 5">
            <a:extLst>
              <a:ext uri="{FF2B5EF4-FFF2-40B4-BE49-F238E27FC236}">
                <a16:creationId xmlns:a16="http://schemas.microsoft.com/office/drawing/2014/main" id="{05DCA059-DD49-EDB1-83B9-2D3D67E1C740}"/>
              </a:ext>
            </a:extLst>
          </p:cNvPr>
          <p:cNvSpPr>
            <a:spLocks noGrp="1"/>
          </p:cNvSpPr>
          <p:nvPr>
            <p:ph type="sldNum" sz="quarter" idx="12"/>
          </p:nvPr>
        </p:nvSpPr>
        <p:spPr/>
        <p:txBody>
          <a:bodyPr/>
          <a:lstStyle/>
          <a:p>
            <a:fld id="{4D01E63C-D794-4429-8564-635E6253AC5C}" type="slidenum">
              <a:rPr lang="en-US" smtClean="0"/>
              <a:pPr/>
              <a:t>9</a:t>
            </a:fld>
            <a:endParaRPr lang="en-US" dirty="0"/>
          </a:p>
        </p:txBody>
      </p:sp>
      <p:sp>
        <p:nvSpPr>
          <p:cNvPr id="7" name="Inhaltsplatzhalter 2">
            <a:extLst>
              <a:ext uri="{FF2B5EF4-FFF2-40B4-BE49-F238E27FC236}">
                <a16:creationId xmlns:a16="http://schemas.microsoft.com/office/drawing/2014/main" id="{2528CA7F-AF75-F461-9C35-B7D65A71AE55}"/>
              </a:ext>
            </a:extLst>
          </p:cNvPr>
          <p:cNvSpPr>
            <a:spLocks noGrp="1"/>
          </p:cNvSpPr>
          <p:nvPr>
            <p:ph idx="1"/>
          </p:nvPr>
        </p:nvSpPr>
        <p:spPr>
          <a:xfrm>
            <a:off x="383951" y="903119"/>
            <a:ext cx="11422511" cy="1226470"/>
          </a:xfrm>
        </p:spPr>
        <p:txBody>
          <a:bodyPr/>
          <a:lstStyle/>
          <a:p>
            <a:pPr fontAlgn="ctr"/>
            <a:r>
              <a:rPr lang="de-DE" sz="2400" dirty="0" err="1"/>
              <a:t>Two</a:t>
            </a:r>
            <a:r>
              <a:rPr lang="de-DE" sz="2400" dirty="0"/>
              <a:t> </a:t>
            </a:r>
            <a:r>
              <a:rPr lang="de-DE" sz="2400" b="1" dirty="0" err="1"/>
              <a:t>pristine</a:t>
            </a:r>
            <a:r>
              <a:rPr lang="de-DE" sz="2400" dirty="0"/>
              <a:t> and </a:t>
            </a:r>
            <a:r>
              <a:rPr lang="de-DE" sz="2400" b="1" dirty="0" err="1"/>
              <a:t>cycled</a:t>
            </a:r>
            <a:r>
              <a:rPr lang="de-DE" sz="2400" dirty="0"/>
              <a:t> </a:t>
            </a:r>
            <a:r>
              <a:rPr lang="de-DE" sz="2400" dirty="0" err="1"/>
              <a:t>graphite</a:t>
            </a:r>
            <a:r>
              <a:rPr lang="de-DE" sz="2400" dirty="0"/>
              <a:t>-silicon </a:t>
            </a:r>
            <a:r>
              <a:rPr lang="de-DE" sz="2400" dirty="0" err="1"/>
              <a:t>composite</a:t>
            </a:r>
            <a:r>
              <a:rPr lang="de-DE" sz="2400" dirty="0"/>
              <a:t> negative lithium-</a:t>
            </a:r>
            <a:r>
              <a:rPr lang="de-DE" sz="2400" dirty="0" err="1"/>
              <a:t>ion</a:t>
            </a:r>
            <a:r>
              <a:rPr lang="de-DE" sz="2400" dirty="0"/>
              <a:t> </a:t>
            </a:r>
            <a:r>
              <a:rPr lang="de-DE" sz="2400" dirty="0" err="1"/>
              <a:t>battery</a:t>
            </a:r>
            <a:r>
              <a:rPr lang="de-DE" sz="2400" dirty="0"/>
              <a:t> (LIB) </a:t>
            </a:r>
            <a:r>
              <a:rPr lang="de-DE" sz="2400" dirty="0" err="1"/>
              <a:t>electrodes</a:t>
            </a:r>
            <a:r>
              <a:rPr lang="de-DE" sz="2400" dirty="0"/>
              <a:t>*</a:t>
            </a:r>
          </a:p>
          <a:p>
            <a:pPr fontAlgn="ctr"/>
            <a:r>
              <a:rPr lang="de-DE" sz="2400" dirty="0" err="1"/>
              <a:t>Two</a:t>
            </a:r>
            <a:r>
              <a:rPr lang="de-DE" sz="2400" dirty="0"/>
              <a:t> </a:t>
            </a:r>
            <a:r>
              <a:rPr lang="de-DE" sz="2400" dirty="0" err="1"/>
              <a:t>modalities</a:t>
            </a:r>
            <a:r>
              <a:rPr lang="de-DE" sz="2400" dirty="0"/>
              <a:t> </a:t>
            </a:r>
            <a:r>
              <a:rPr lang="de-DE" sz="2400" dirty="0" err="1"/>
              <a:t>for</a:t>
            </a:r>
            <a:r>
              <a:rPr lang="de-DE" sz="2400" dirty="0"/>
              <a:t> </a:t>
            </a:r>
            <a:r>
              <a:rPr lang="de-DE" sz="2400" dirty="0" err="1"/>
              <a:t>each</a:t>
            </a:r>
            <a:r>
              <a:rPr lang="de-DE" sz="2400" dirty="0"/>
              <a:t> </a:t>
            </a:r>
            <a:r>
              <a:rPr lang="de-DE" sz="2400" dirty="0" err="1"/>
              <a:t>electrode</a:t>
            </a:r>
            <a:endParaRPr lang="de-DE" sz="1600" dirty="0"/>
          </a:p>
        </p:txBody>
      </p:sp>
      <p:grpSp>
        <p:nvGrpSpPr>
          <p:cNvPr id="9" name="Group 8">
            <a:extLst>
              <a:ext uri="{FF2B5EF4-FFF2-40B4-BE49-F238E27FC236}">
                <a16:creationId xmlns:a16="http://schemas.microsoft.com/office/drawing/2014/main" id="{C9EBDAD0-B39E-5832-8FA7-A88DD69EE09A}"/>
              </a:ext>
            </a:extLst>
          </p:cNvPr>
          <p:cNvGrpSpPr/>
          <p:nvPr/>
        </p:nvGrpSpPr>
        <p:grpSpPr>
          <a:xfrm>
            <a:off x="935480" y="2131161"/>
            <a:ext cx="4755457" cy="3850105"/>
            <a:chOff x="935480" y="2310063"/>
            <a:chExt cx="4755457" cy="3850105"/>
          </a:xfrm>
        </p:grpSpPr>
        <p:grpSp>
          <p:nvGrpSpPr>
            <p:cNvPr id="21" name="Group 20">
              <a:extLst>
                <a:ext uri="{FF2B5EF4-FFF2-40B4-BE49-F238E27FC236}">
                  <a16:creationId xmlns:a16="http://schemas.microsoft.com/office/drawing/2014/main" id="{D2E458C3-5369-7EE1-B8E4-7312DFF38E21}"/>
                </a:ext>
              </a:extLst>
            </p:cNvPr>
            <p:cNvGrpSpPr/>
            <p:nvPr/>
          </p:nvGrpSpPr>
          <p:grpSpPr>
            <a:xfrm>
              <a:off x="965629" y="2461739"/>
              <a:ext cx="4433685" cy="3567461"/>
              <a:chOff x="-297878" y="1446048"/>
              <a:chExt cx="3933028" cy="3251201"/>
            </a:xfrm>
          </p:grpSpPr>
          <p:pic>
            <p:nvPicPr>
              <p:cNvPr id="10" name="Picture 9" descr="A close-up of a grey circle&#10;&#10;Description automatically generated">
                <a:extLst>
                  <a:ext uri="{FF2B5EF4-FFF2-40B4-BE49-F238E27FC236}">
                    <a16:creationId xmlns:a16="http://schemas.microsoft.com/office/drawing/2014/main" id="{1318B361-8FEA-4F77-CC2B-0C4477993C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950" y="1446048"/>
                <a:ext cx="3251200" cy="3251200"/>
              </a:xfrm>
              <a:prstGeom prst="rect">
                <a:avLst/>
              </a:prstGeom>
            </p:spPr>
          </p:pic>
          <p:sp>
            <p:nvSpPr>
              <p:cNvPr id="15" name="TextBox 14">
                <a:extLst>
                  <a:ext uri="{FF2B5EF4-FFF2-40B4-BE49-F238E27FC236}">
                    <a16:creationId xmlns:a16="http://schemas.microsoft.com/office/drawing/2014/main" id="{25814AC1-C4A4-D61E-82BA-266E894B9F46}"/>
                  </a:ext>
                </a:extLst>
              </p:cNvPr>
              <p:cNvSpPr txBox="1"/>
              <p:nvPr/>
            </p:nvSpPr>
            <p:spPr>
              <a:xfrm rot="16200000">
                <a:off x="-1636804" y="2784975"/>
                <a:ext cx="3251200" cy="573347"/>
              </a:xfrm>
              <a:prstGeom prst="rect">
                <a:avLst/>
              </a:prstGeom>
              <a:noFill/>
            </p:spPr>
            <p:txBody>
              <a:bodyPr wrap="square" rtlCol="0">
                <a:spAutoFit/>
              </a:bodyPr>
              <a:lstStyle/>
              <a:p>
                <a:pPr algn="ctr"/>
                <a:r>
                  <a:rPr lang="en-DE" dirty="0"/>
                  <a:t>Ptychographic X-ray Computed Tomography (</a:t>
                </a:r>
                <a:r>
                  <a:rPr lang="en-DE" b="1" dirty="0"/>
                  <a:t>PXCT</a:t>
                </a:r>
                <a:r>
                  <a:rPr lang="en-DE" dirty="0"/>
                  <a:t>)</a:t>
                </a:r>
              </a:p>
            </p:txBody>
          </p:sp>
        </p:grpSp>
        <p:sp>
          <p:nvSpPr>
            <p:cNvPr id="3" name="Rounded Rectangle 2">
              <a:extLst>
                <a:ext uri="{FF2B5EF4-FFF2-40B4-BE49-F238E27FC236}">
                  <a16:creationId xmlns:a16="http://schemas.microsoft.com/office/drawing/2014/main" id="{C0FC7A14-4019-A6B7-A316-724F612DF4FE}"/>
                </a:ext>
              </a:extLst>
            </p:cNvPr>
            <p:cNvSpPr/>
            <p:nvPr/>
          </p:nvSpPr>
          <p:spPr>
            <a:xfrm>
              <a:off x="935480" y="2310063"/>
              <a:ext cx="4755457" cy="3850105"/>
            </a:xfrm>
            <a:prstGeom prst="roundRect">
              <a:avLst/>
            </a:prstGeom>
            <a:noFill/>
            <a:ln w="381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err="1">
                <a:solidFill>
                  <a:schemeClr val="tx1"/>
                </a:solidFill>
              </a:endParaRPr>
            </a:p>
          </p:txBody>
        </p:sp>
      </p:grpSp>
      <p:grpSp>
        <p:nvGrpSpPr>
          <p:cNvPr id="11" name="Group 10">
            <a:extLst>
              <a:ext uri="{FF2B5EF4-FFF2-40B4-BE49-F238E27FC236}">
                <a16:creationId xmlns:a16="http://schemas.microsoft.com/office/drawing/2014/main" id="{A6E741C3-FF2D-CA7A-2D77-CE76128223D1}"/>
              </a:ext>
            </a:extLst>
          </p:cNvPr>
          <p:cNvGrpSpPr/>
          <p:nvPr/>
        </p:nvGrpSpPr>
        <p:grpSpPr>
          <a:xfrm>
            <a:off x="6427480" y="2108606"/>
            <a:ext cx="4578929" cy="3850105"/>
            <a:chOff x="6427480" y="2287508"/>
            <a:chExt cx="4578929" cy="3850105"/>
          </a:xfrm>
        </p:grpSpPr>
        <p:grpSp>
          <p:nvGrpSpPr>
            <p:cNvPr id="22" name="Group 21">
              <a:extLst>
                <a:ext uri="{FF2B5EF4-FFF2-40B4-BE49-F238E27FC236}">
                  <a16:creationId xmlns:a16="http://schemas.microsoft.com/office/drawing/2014/main" id="{3FAD2F2F-EE1F-C4B6-435C-F181ADE67DE2}"/>
                </a:ext>
              </a:extLst>
            </p:cNvPr>
            <p:cNvGrpSpPr/>
            <p:nvPr/>
          </p:nvGrpSpPr>
          <p:grpSpPr>
            <a:xfrm>
              <a:off x="6791100" y="2461739"/>
              <a:ext cx="4215309" cy="3567460"/>
              <a:chOff x="4469606" y="1446048"/>
              <a:chExt cx="3939887" cy="3251200"/>
            </a:xfrm>
          </p:grpSpPr>
          <p:pic>
            <p:nvPicPr>
              <p:cNvPr id="12" name="Picture 11" descr="A close-up of a skull&#10;&#10;Description automatically generated">
                <a:extLst>
                  <a:ext uri="{FF2B5EF4-FFF2-40B4-BE49-F238E27FC236}">
                    <a16:creationId xmlns:a16="http://schemas.microsoft.com/office/drawing/2014/main" id="{1438C94C-96B4-8B00-5766-BD70116977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9606" y="1446048"/>
                <a:ext cx="3251200" cy="3251200"/>
              </a:xfrm>
              <a:prstGeom prst="rect">
                <a:avLst/>
              </a:prstGeom>
            </p:spPr>
          </p:pic>
          <p:sp>
            <p:nvSpPr>
              <p:cNvPr id="16" name="TextBox 15">
                <a:extLst>
                  <a:ext uri="{FF2B5EF4-FFF2-40B4-BE49-F238E27FC236}">
                    <a16:creationId xmlns:a16="http://schemas.microsoft.com/office/drawing/2014/main" id="{F6B9EB6A-7EE5-4F95-EC8D-7D8DB9718863}"/>
                  </a:ext>
                </a:extLst>
              </p:cNvPr>
              <p:cNvSpPr txBox="1"/>
              <p:nvPr/>
            </p:nvSpPr>
            <p:spPr>
              <a:xfrm rot="5400000">
                <a:off x="6481843" y="2769598"/>
                <a:ext cx="3251199" cy="604101"/>
              </a:xfrm>
              <a:prstGeom prst="rect">
                <a:avLst/>
              </a:prstGeom>
              <a:noFill/>
            </p:spPr>
            <p:txBody>
              <a:bodyPr wrap="square" rtlCol="0">
                <a:spAutoFit/>
              </a:bodyPr>
              <a:lstStyle/>
              <a:p>
                <a:pPr algn="ctr"/>
                <a:r>
                  <a:rPr lang="en-DE" dirty="0"/>
                  <a:t>Transmission X-ray Tomographic Microscopy (</a:t>
                </a:r>
                <a:r>
                  <a:rPr lang="en-DE" b="1" dirty="0"/>
                  <a:t>TXTM</a:t>
                </a:r>
                <a:r>
                  <a:rPr lang="en-DE" dirty="0"/>
                  <a:t>)</a:t>
                </a:r>
              </a:p>
            </p:txBody>
          </p:sp>
        </p:grpSp>
        <p:sp>
          <p:nvSpPr>
            <p:cNvPr id="8" name="Rounded Rectangle 7">
              <a:extLst>
                <a:ext uri="{FF2B5EF4-FFF2-40B4-BE49-F238E27FC236}">
                  <a16:creationId xmlns:a16="http://schemas.microsoft.com/office/drawing/2014/main" id="{23071345-3444-BCB8-D9D1-61D68F45E766}"/>
                </a:ext>
              </a:extLst>
            </p:cNvPr>
            <p:cNvSpPr/>
            <p:nvPr/>
          </p:nvSpPr>
          <p:spPr>
            <a:xfrm>
              <a:off x="6427480" y="2287508"/>
              <a:ext cx="4578929" cy="3850105"/>
            </a:xfrm>
            <a:prstGeom prst="roundRect">
              <a:avLst/>
            </a:prstGeom>
            <a:noFill/>
            <a:ln w="381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err="1">
                <a:solidFill>
                  <a:schemeClr val="tx1"/>
                </a:solidFill>
              </a:endParaRPr>
            </a:p>
          </p:txBody>
        </p:sp>
      </p:grpSp>
      <p:sp>
        <p:nvSpPr>
          <p:cNvPr id="14" name="Textfeld 13">
            <a:extLst>
              <a:ext uri="{FF2B5EF4-FFF2-40B4-BE49-F238E27FC236}">
                <a16:creationId xmlns:a16="http://schemas.microsoft.com/office/drawing/2014/main" id="{A5CA9063-C9CA-1763-DC1C-F474657AB209}"/>
              </a:ext>
            </a:extLst>
          </p:cNvPr>
          <p:cNvSpPr txBox="1"/>
          <p:nvPr/>
        </p:nvSpPr>
        <p:spPr>
          <a:xfrm>
            <a:off x="383950" y="5957950"/>
            <a:ext cx="9217250" cy="400110"/>
          </a:xfrm>
          <a:prstGeom prst="rect">
            <a:avLst/>
          </a:prstGeom>
          <a:noFill/>
        </p:spPr>
        <p:txBody>
          <a:bodyPr wrap="square">
            <a:spAutoFit/>
          </a:bodyPr>
          <a:lstStyle/>
          <a:p>
            <a:r>
              <a:rPr lang="en-DE" sz="1200" i="1" baseline="30000" dirty="0"/>
              <a:t>(*)</a:t>
            </a:r>
            <a:r>
              <a:rPr lang="en-GB" sz="1200" i="1" dirty="0">
                <a:solidFill>
                  <a:srgbClr val="000000"/>
                </a:solidFill>
                <a:effectLst/>
                <a:latin typeface="Helvetica" pitchFamily="2" charset="0"/>
              </a:rPr>
              <a:t> </a:t>
            </a:r>
            <a:r>
              <a:rPr lang="en-GB" sz="1200" b="0" i="0" u="none" strike="noStrike" dirty="0">
                <a:solidFill>
                  <a:srgbClr val="1F407A"/>
                </a:solidFill>
                <a:effectLst/>
                <a:latin typeface="Arial" panose="020B0604020202020204" pitchFamily="34" charset="0"/>
              </a:rPr>
              <a:t>Ptychographic X-ray tomography data of two graphite-silicon composite negative lithium-ion battery electrodes</a:t>
            </a:r>
          </a:p>
          <a:p>
            <a:endParaRPr lang="en-DE" sz="1200" i="1" baseline="30000" dirty="0"/>
          </a:p>
        </p:txBody>
      </p:sp>
    </p:spTree>
    <p:extLst>
      <p:ext uri="{BB962C8B-B14F-4D97-AF65-F5344CB8AC3E}">
        <p14:creationId xmlns:p14="http://schemas.microsoft.com/office/powerpoint/2010/main" val="395631042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ARL 16zu9">
  <a:themeElements>
    <a:clrScheme name="Benutzerdefiniert 4">
      <a:dk1>
        <a:sysClr val="windowText" lastClr="000000"/>
      </a:dk1>
      <a:lt1>
        <a:sysClr val="window" lastClr="FFFFFF"/>
      </a:lt1>
      <a:dk2>
        <a:srgbClr val="00549F"/>
      </a:dk2>
      <a:lt2>
        <a:srgbClr val="8EBAE5"/>
      </a:lt2>
      <a:accent1>
        <a:srgbClr val="00549F"/>
      </a:accent1>
      <a:accent2>
        <a:srgbClr val="0098A1"/>
      </a:accent2>
      <a:accent3>
        <a:srgbClr val="57AB27"/>
      </a:accent3>
      <a:accent4>
        <a:srgbClr val="F6A800"/>
      </a:accent4>
      <a:accent5>
        <a:srgbClr val="CC071E"/>
      </a:accent5>
      <a:accent6>
        <a:srgbClr val="612158"/>
      </a:accent6>
      <a:hlink>
        <a:srgbClr val="00549F"/>
      </a:hlink>
      <a:folHlink>
        <a:srgbClr val="8EBAE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solidFill>
            <a:schemeClr val="tx2"/>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tailEnd type="non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CARL_PowerPoint-Vorlage_2.pptx" id="{BA423DF6-6F0A-4C7E-B2E7-6BE2B6176750}" vid="{3F50A1A7-06E2-4B6B-A0E2-B50FB05A0614}"/>
    </a:ext>
  </a:extLst>
</a:theme>
</file>

<file path=ppt/theme/theme2.xml><?xml version="1.0" encoding="utf-8"?>
<a:theme xmlns:a="http://schemas.openxmlformats.org/drawingml/2006/main" name="CARL English">
  <a:themeElements>
    <a:clrScheme name="Benutzerdefiniert 1">
      <a:dk1>
        <a:sysClr val="windowText" lastClr="000000"/>
      </a:dk1>
      <a:lt1>
        <a:sysClr val="window" lastClr="FFFFFF"/>
      </a:lt1>
      <a:dk2>
        <a:srgbClr val="00549F"/>
      </a:dk2>
      <a:lt2>
        <a:srgbClr val="8EBAE5"/>
      </a:lt2>
      <a:accent1>
        <a:srgbClr val="00549F"/>
      </a:accent1>
      <a:accent2>
        <a:srgbClr val="0098A1"/>
      </a:accent2>
      <a:accent3>
        <a:srgbClr val="57AB27"/>
      </a:accent3>
      <a:accent4>
        <a:srgbClr val="F6A800"/>
      </a:accent4>
      <a:accent5>
        <a:srgbClr val="CC071E"/>
      </a:accent5>
      <a:accent6>
        <a:srgbClr val="612158"/>
      </a:accent6>
      <a:hlink>
        <a:srgbClr val="00549F"/>
      </a:hlink>
      <a:folHlink>
        <a:srgbClr val="8EBAE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solidFill>
            <a:schemeClr val="tx2"/>
          </a:solid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tailEnd type="arrow"/>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CARL_PowerPoint-Vorlage_2.pptx" id="{BA423DF6-6F0A-4C7E-B2E7-6BE2B6176750}" vid="{A32FB5A4-9454-4FD2-8226-C36188667BB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CARL</Template>
  <TotalTime>5469</TotalTime>
  <Words>2856</Words>
  <Application>Microsoft Macintosh PowerPoint</Application>
  <PresentationFormat>Custom</PresentationFormat>
  <Paragraphs>672</Paragraphs>
  <Slides>49</Slides>
  <Notes>44</Notes>
  <HiddenSlides>6</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49</vt:i4>
      </vt:variant>
    </vt:vector>
  </HeadingPairs>
  <TitlesOfParts>
    <vt:vector size="58" baseType="lpstr">
      <vt:lpstr>Arial</vt:lpstr>
      <vt:lpstr>Calibri</vt:lpstr>
      <vt:lpstr>Cambria Math</vt:lpstr>
      <vt:lpstr>Helvetica</vt:lpstr>
      <vt:lpstr>Symbol</vt:lpstr>
      <vt:lpstr>Wingdings</vt:lpstr>
      <vt:lpstr>CARL 16zu9</vt:lpstr>
      <vt:lpstr>CARL English</vt:lpstr>
      <vt:lpstr>think-cell Folie</vt:lpstr>
      <vt:lpstr>Advancing Nano-CT Image Analysis in Battery Research through Image Fusion Diffusion Models</vt:lpstr>
      <vt:lpstr>Motivation</vt:lpstr>
      <vt:lpstr>Agenda</vt:lpstr>
      <vt:lpstr>Agenda</vt:lpstr>
      <vt:lpstr>Proposed Method</vt:lpstr>
      <vt:lpstr>Proposed Method</vt:lpstr>
      <vt:lpstr>Proposed Method</vt:lpstr>
      <vt:lpstr>Agenda</vt:lpstr>
      <vt:lpstr>Dataset </vt:lpstr>
      <vt:lpstr>Data Pile Creation</vt:lpstr>
      <vt:lpstr>Dataset (DDFM)</vt:lpstr>
      <vt:lpstr>Dataset (DDFM)</vt:lpstr>
      <vt:lpstr>Dataset (N2F)</vt:lpstr>
      <vt:lpstr>Dataset (N2F)</vt:lpstr>
      <vt:lpstr>Dataset (N2F)</vt:lpstr>
      <vt:lpstr>Dataset (N2F)</vt:lpstr>
      <vt:lpstr>Dataset (N2F + DDFM)</vt:lpstr>
      <vt:lpstr>Dataset (N2F + DDFM)</vt:lpstr>
      <vt:lpstr>Dataset (Medical CT)</vt:lpstr>
      <vt:lpstr>Agenda</vt:lpstr>
      <vt:lpstr>Results (Hyperparameter optimization)</vt:lpstr>
      <vt:lpstr>Results (Hyperparameter optimization)</vt:lpstr>
      <vt:lpstr>Results (Hyperparameter optimization)</vt:lpstr>
      <vt:lpstr>Results (Medical CT)</vt:lpstr>
      <vt:lpstr>Results (LIB-raw)</vt:lpstr>
      <vt:lpstr>Results (LIB-N2F)</vt:lpstr>
      <vt:lpstr>Results (LIB-DDFM)</vt:lpstr>
      <vt:lpstr>Results (LIB-patch)</vt:lpstr>
      <vt:lpstr>Agenda</vt:lpstr>
      <vt:lpstr>Discussion – Key Findings</vt:lpstr>
      <vt:lpstr>Discussion – Limitations</vt:lpstr>
      <vt:lpstr>Agenda</vt:lpstr>
      <vt:lpstr>Conclusions</vt:lpstr>
      <vt:lpstr>Agenda</vt:lpstr>
      <vt:lpstr>Improvements</vt:lpstr>
      <vt:lpstr>Improvements</vt:lpstr>
      <vt:lpstr>Improvements</vt:lpstr>
      <vt:lpstr>Improvements – Results (Medical CT)</vt:lpstr>
      <vt:lpstr>Improvements – Results (LIB-PXCT raw)</vt:lpstr>
      <vt:lpstr>Improvements – Results (LIB-TXTM N2F)</vt:lpstr>
      <vt:lpstr>Improvements – Results (LIB-DDFM N2F)</vt:lpstr>
      <vt:lpstr>Improvements – Results (LIB-patch)</vt:lpstr>
      <vt:lpstr>Improvements – Quantitative Analysis</vt:lpstr>
      <vt:lpstr>Acknowledgements</vt:lpstr>
      <vt:lpstr>Advancing Nano-CT Image Analysis in Battery Research through Image Fusion Diffusion Models</vt:lpstr>
      <vt:lpstr>Modified DiWa (Diffusion)</vt:lpstr>
      <vt:lpstr>Modified DiWa (Training - Sampling)</vt:lpstr>
      <vt:lpstr>Dataset (Patch)</vt:lpstr>
      <vt:lpstr>Results (Hyperparameter optimization)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Advancing Nano-CT Image Analysis in Battery Research through Image Fusion Diffusion Models</dc:title>
  <dc:subject/>
  <dc:creator>Utkucan Genc</dc:creator>
  <cp:keywords/>
  <dc:description/>
  <cp:lastModifiedBy>Utkucan Genc</cp:lastModifiedBy>
  <cp:revision>47</cp:revision>
  <cp:lastPrinted>2016-04-11T06:30:09Z</cp:lastPrinted>
  <dcterms:created xsi:type="dcterms:W3CDTF">2023-05-05T16:02:41Z</dcterms:created>
  <dcterms:modified xsi:type="dcterms:W3CDTF">2024-11-21T10:29:22Z</dcterms:modified>
  <cp:category/>
</cp:coreProperties>
</file>